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uli Regular" charset="1" panose="00000500000000000000"/>
      <p:regular r:id="rId10"/>
    </p:embeddedFont>
    <p:embeddedFont>
      <p:font typeface="Muli Regular Bold" charset="1" panose="00000700000000000000"/>
      <p:regular r:id="rId11"/>
    </p:embeddedFont>
    <p:embeddedFont>
      <p:font typeface="Muli Regular Italics" charset="1" panose="00000500000000000000"/>
      <p:regular r:id="rId12"/>
    </p:embeddedFont>
    <p:embeddedFont>
      <p:font typeface="Muli Regular Bold Italics" charset="1" panose="00000700000000000000"/>
      <p:regular r:id="rId13"/>
    </p:embeddedFont>
    <p:embeddedFont>
      <p:font typeface="Saira Black" charset="1" panose="00000A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3.png" Type="http://schemas.openxmlformats.org/officeDocument/2006/relationships/image"/><Relationship Id="rId13" Target="../media/image4.svg" Type="http://schemas.openxmlformats.org/officeDocument/2006/relationships/image"/><Relationship Id="rId14" Target="../media/image56.png" Type="http://schemas.openxmlformats.org/officeDocument/2006/relationships/image"/><Relationship Id="rId15" Target="../media/image57.svg" Type="http://schemas.openxmlformats.org/officeDocument/2006/relationships/image"/><Relationship Id="rId16" Target="../media/image35.png" Type="http://schemas.openxmlformats.org/officeDocument/2006/relationships/image"/><Relationship Id="rId17" Target="../media/image36.svg" Type="http://schemas.openxmlformats.org/officeDocument/2006/relationships/image"/><Relationship Id="rId18" Target="../media/image58.png" Type="http://schemas.openxmlformats.org/officeDocument/2006/relationships/image"/><Relationship Id="rId19" Target="../media/image59.svg" Type="http://schemas.openxmlformats.org/officeDocument/2006/relationships/image"/><Relationship Id="rId2" Target="../media/image1.png" Type="http://schemas.openxmlformats.org/officeDocument/2006/relationships/image"/><Relationship Id="rId20" Target="../media/image60.png" Type="http://schemas.openxmlformats.org/officeDocument/2006/relationships/image"/><Relationship Id="rId21" Target="../media/image61.svg" Type="http://schemas.openxmlformats.org/officeDocument/2006/relationships/image"/><Relationship Id="rId22" Target="../media/image62.png" Type="http://schemas.openxmlformats.org/officeDocument/2006/relationships/image"/><Relationship Id="rId23" Target="../media/image63.sv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2" Target="../media/image19.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9.png" Type="http://schemas.openxmlformats.org/officeDocument/2006/relationships/image"/><Relationship Id="rId7" Target="../media/image37.pn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2" Target="../media/image38.png" Type="http://schemas.openxmlformats.org/officeDocument/2006/relationships/image"/><Relationship Id="rId3" Target="../media/image19.pn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44.png" Type="http://schemas.openxmlformats.org/officeDocument/2006/relationships/image"/><Relationship Id="rId5" Target="../media/image19.pn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1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7169" t="0" r="0" b="0"/>
          <a:stretch>
            <a:fillRect/>
          </a:stretch>
        </p:blipFill>
        <p:spPr>
          <a:xfrm flipH="false" flipV="false" rot="0">
            <a:off x="-270074" y="6141445"/>
            <a:ext cx="2597548" cy="2223698"/>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438175" y="219499"/>
            <a:ext cx="3507784" cy="2487338"/>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63900" b="0"/>
          <a:stretch>
            <a:fillRect/>
          </a:stretch>
        </p:blipFill>
        <p:spPr>
          <a:xfrm flipH="false" flipV="false" rot="244735">
            <a:off x="14187221" y="3276018"/>
            <a:ext cx="1474078" cy="5001884"/>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45403" b="0"/>
          <a:stretch>
            <a:fillRect/>
          </a:stretch>
        </p:blipFill>
        <p:spPr>
          <a:xfrm flipH="false" flipV="false" rot="0">
            <a:off x="14564445" y="5077134"/>
            <a:ext cx="5008916" cy="4352320"/>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68765" t="0" r="0" b="35425"/>
          <a:stretch>
            <a:fillRect/>
          </a:stretch>
        </p:blipFill>
        <p:spPr>
          <a:xfrm flipH="false" flipV="false" rot="351354">
            <a:off x="17234152" y="5716778"/>
            <a:ext cx="1305486" cy="3306080"/>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69210" t="0" r="0" b="42364"/>
          <a:stretch>
            <a:fillRect/>
          </a:stretch>
        </p:blipFill>
        <p:spPr>
          <a:xfrm flipH="false" flipV="false" rot="-119311">
            <a:off x="10653874" y="5816296"/>
            <a:ext cx="1438700" cy="3298934"/>
          </a:xfrm>
          <a:prstGeom prst="rect">
            <a:avLst/>
          </a:prstGeom>
        </p:spPr>
      </p:pic>
      <p:pic>
        <p:nvPicPr>
          <p:cNvPr name="Picture 8" id="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9863695" y="7361156"/>
            <a:ext cx="9401500" cy="4167332"/>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349921" y="2485409"/>
            <a:ext cx="3073946" cy="2179707"/>
          </a:xfrm>
          <a:prstGeom prst="rect">
            <a:avLst/>
          </a:prstGeom>
        </p:spPr>
      </p:pic>
      <p:pic>
        <p:nvPicPr>
          <p:cNvPr name="Picture 10" id="10"/>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123" r="0" b="0"/>
          <a:stretch>
            <a:fillRect/>
          </a:stretch>
        </p:blipFill>
        <p:spPr>
          <a:xfrm flipH="false" flipV="false" rot="0">
            <a:off x="11932310" y="3819410"/>
            <a:ext cx="2493823" cy="5731846"/>
          </a:xfrm>
          <a:prstGeom prst="rect">
            <a:avLst/>
          </a:prstGeom>
        </p:spPr>
      </p:pic>
      <p:pic>
        <p:nvPicPr>
          <p:cNvPr name="Picture 11" id="11"/>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615277" y="7023430"/>
            <a:ext cx="4214413" cy="4114800"/>
          </a:xfrm>
          <a:prstGeom prst="rect">
            <a:avLst/>
          </a:prstGeom>
        </p:spPr>
      </p:pic>
      <p:pic>
        <p:nvPicPr>
          <p:cNvPr name="Picture 12" id="12"/>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1136892" y="9429454"/>
            <a:ext cx="7315200" cy="2649233"/>
          </a:xfrm>
          <a:prstGeom prst="rect">
            <a:avLst/>
          </a:prstGeom>
        </p:spPr>
      </p:pic>
      <p:sp>
        <p:nvSpPr>
          <p:cNvPr name="TextBox 13" id="13"/>
          <p:cNvSpPr txBox="true"/>
          <p:nvPr/>
        </p:nvSpPr>
        <p:spPr>
          <a:xfrm rot="0">
            <a:off x="1028700" y="1038225"/>
            <a:ext cx="7103166" cy="2409825"/>
          </a:xfrm>
          <a:prstGeom prst="rect">
            <a:avLst/>
          </a:prstGeom>
        </p:spPr>
        <p:txBody>
          <a:bodyPr anchor="t" rtlCol="false" tIns="0" lIns="0" bIns="0" rIns="0">
            <a:spAutoFit/>
          </a:bodyPr>
          <a:lstStyle/>
          <a:p>
            <a:pPr>
              <a:lnSpc>
                <a:spcPts val="9599"/>
              </a:lnSpc>
            </a:pPr>
            <a:r>
              <a:rPr lang="en-US" sz="7999">
                <a:solidFill>
                  <a:srgbClr val="404040"/>
                </a:solidFill>
                <a:latin typeface="Saira Black"/>
              </a:rPr>
              <a:t>HOẠT ĐỘNG CỘNG ĐỒNG</a:t>
            </a:r>
          </a:p>
        </p:txBody>
      </p:sp>
      <p:sp>
        <p:nvSpPr>
          <p:cNvPr name="TextBox 14" id="14"/>
          <p:cNvSpPr txBox="true"/>
          <p:nvPr/>
        </p:nvSpPr>
        <p:spPr>
          <a:xfrm rot="0">
            <a:off x="1028700" y="3594186"/>
            <a:ext cx="10344524" cy="779145"/>
          </a:xfrm>
          <a:prstGeom prst="rect">
            <a:avLst/>
          </a:prstGeom>
        </p:spPr>
        <p:txBody>
          <a:bodyPr anchor="t" rtlCol="false" tIns="0" lIns="0" bIns="0" rIns="0">
            <a:spAutoFit/>
          </a:bodyPr>
          <a:lstStyle/>
          <a:p>
            <a:pPr>
              <a:lnSpc>
                <a:spcPts val="3120"/>
              </a:lnSpc>
            </a:pPr>
            <a:r>
              <a:rPr lang="en-US" sz="2400">
                <a:solidFill>
                  <a:srgbClr val="404040"/>
                </a:solidFill>
                <a:latin typeface="Muli Regular"/>
              </a:rPr>
              <a:t>Chia sẻ các hoạt động cộng đồng mà các em có thể tham gia và xác định biện pháp mở rộng quan hệ và thu hút cộng đồng vào hoạt động xã hội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6840952" cy="1800225"/>
          </a:xfrm>
          <a:prstGeom prst="rect">
            <a:avLst/>
          </a:prstGeom>
        </p:spPr>
        <p:txBody>
          <a:bodyPr anchor="t" rtlCol="false" tIns="0" lIns="0" bIns="0" rIns="0">
            <a:spAutoFit/>
          </a:bodyPr>
          <a:lstStyle/>
          <a:p>
            <a:pPr algn="l" marL="0" indent="0" lvl="0">
              <a:lnSpc>
                <a:spcPts val="7199"/>
              </a:lnSpc>
              <a:spcBef>
                <a:spcPct val="0"/>
              </a:spcBef>
            </a:pPr>
            <a:r>
              <a:rPr lang="en-US" sz="5999">
                <a:solidFill>
                  <a:srgbClr val="404040"/>
                </a:solidFill>
                <a:latin typeface="Saira Black"/>
              </a:rPr>
              <a:t>DANH SÁCH CÁC BẠN TRONG NHÓM</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960806" y="477083"/>
            <a:ext cx="1879035" cy="133240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958633" y="1259652"/>
            <a:ext cx="1879035" cy="1332406"/>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9210" t="0" r="0" b="42364"/>
          <a:stretch>
            <a:fillRect/>
          </a:stretch>
        </p:blipFill>
        <p:spPr>
          <a:xfrm flipH="false" flipV="false" rot="143070">
            <a:off x="13261689" y="196534"/>
            <a:ext cx="1309687" cy="3003106"/>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69210" t="0" r="0" b="42364"/>
          <a:stretch>
            <a:fillRect/>
          </a:stretch>
        </p:blipFill>
        <p:spPr>
          <a:xfrm flipH="false" flipV="false" rot="143070">
            <a:off x="10410423" y="7559582"/>
            <a:ext cx="1309687" cy="3003106"/>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69210" t="0" r="0" b="42364"/>
          <a:stretch>
            <a:fillRect/>
          </a:stretch>
        </p:blipFill>
        <p:spPr>
          <a:xfrm flipH="true" flipV="false" rot="-796370">
            <a:off x="12165683" y="587318"/>
            <a:ext cx="1309687" cy="3003106"/>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9778302" y="2884270"/>
            <a:ext cx="7737882" cy="3429912"/>
          </a:xfrm>
          <a:prstGeom prst="rect">
            <a:avLst/>
          </a:prstGeom>
        </p:spPr>
      </p:pic>
      <p:pic>
        <p:nvPicPr>
          <p:cNvPr name="Picture 9" id="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63900" b="0"/>
          <a:stretch>
            <a:fillRect/>
          </a:stretch>
        </p:blipFill>
        <p:spPr>
          <a:xfrm flipH="false" flipV="false" rot="0">
            <a:off x="16604819" y="6196038"/>
            <a:ext cx="1308962" cy="4441607"/>
          </a:xfrm>
          <a:prstGeom prst="rect">
            <a:avLst/>
          </a:prstGeom>
        </p:spPr>
      </p:pic>
      <p:pic>
        <p:nvPicPr>
          <p:cNvPr name="Picture 10" id="10"/>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1108710" y="8435873"/>
            <a:ext cx="9276525" cy="2201773"/>
          </a:xfrm>
          <a:prstGeom prst="rect">
            <a:avLst/>
          </a:prstGeom>
        </p:spPr>
      </p:pic>
      <p:pic>
        <p:nvPicPr>
          <p:cNvPr name="Picture 11" id="11"/>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2820526" y="4444417"/>
            <a:ext cx="2045084" cy="2154782"/>
          </a:xfrm>
          <a:prstGeom prst="rect">
            <a:avLst/>
          </a:prstGeom>
        </p:spPr>
      </p:pic>
      <p:pic>
        <p:nvPicPr>
          <p:cNvPr name="Picture 12" id="12"/>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14325134" y="1925855"/>
            <a:ext cx="3266998" cy="3005638"/>
          </a:xfrm>
          <a:prstGeom prst="rect">
            <a:avLst/>
          </a:prstGeom>
        </p:spPr>
      </p:pic>
      <p:pic>
        <p:nvPicPr>
          <p:cNvPr name="Picture 13" id="13"/>
          <p:cNvPicPr>
            <a:picLocks noChangeAspect="true"/>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0" t="0" r="0" b="0"/>
          <a:stretch>
            <a:fillRect/>
          </a:stretch>
        </p:blipFill>
        <p:spPr>
          <a:xfrm flipH="false" flipV="false" rot="0">
            <a:off x="8349455" y="2838450"/>
            <a:ext cx="2470346" cy="2784202"/>
          </a:xfrm>
          <a:prstGeom prst="rect">
            <a:avLst/>
          </a:prstGeom>
        </p:spPr>
      </p:pic>
      <p:pic>
        <p:nvPicPr>
          <p:cNvPr name="Picture 14" id="14"/>
          <p:cNvPicPr>
            <a:picLocks noChangeAspect="true"/>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l="0" t="0" r="0" b="0"/>
          <a:stretch>
            <a:fillRect/>
          </a:stretch>
        </p:blipFill>
        <p:spPr>
          <a:xfrm flipH="false" flipV="false" rot="0">
            <a:off x="12451015" y="7143656"/>
            <a:ext cx="3748239" cy="2698732"/>
          </a:xfrm>
          <a:prstGeom prst="rect">
            <a:avLst/>
          </a:prstGeom>
        </p:spPr>
      </p:pic>
      <p:sp>
        <p:nvSpPr>
          <p:cNvPr name="TextBox 15" id="15"/>
          <p:cNvSpPr txBox="true"/>
          <p:nvPr/>
        </p:nvSpPr>
        <p:spPr>
          <a:xfrm rot="0">
            <a:off x="1179008" y="3409624"/>
            <a:ext cx="6151272" cy="458470"/>
          </a:xfrm>
          <a:prstGeom prst="rect">
            <a:avLst/>
          </a:prstGeom>
        </p:spPr>
        <p:txBody>
          <a:bodyPr anchor="t" rtlCol="false" tIns="0" lIns="0" bIns="0" rIns="0">
            <a:spAutoFit/>
          </a:bodyPr>
          <a:lstStyle/>
          <a:p>
            <a:pPr marL="626107" indent="-313054" lvl="1">
              <a:lnSpc>
                <a:spcPts val="3769"/>
              </a:lnSpc>
              <a:buFont typeface="Arial"/>
              <a:buChar char="•"/>
            </a:pPr>
            <a:r>
              <a:rPr lang="en-US" sz="2899">
                <a:solidFill>
                  <a:srgbClr val="404040"/>
                </a:solidFill>
                <a:latin typeface="Muli Regular"/>
              </a:rPr>
              <a:t>Nguyễn Minh Ánh</a:t>
            </a:r>
          </a:p>
        </p:txBody>
      </p:sp>
      <p:sp>
        <p:nvSpPr>
          <p:cNvPr name="TextBox 16" id="16"/>
          <p:cNvSpPr txBox="true"/>
          <p:nvPr/>
        </p:nvSpPr>
        <p:spPr>
          <a:xfrm rot="0">
            <a:off x="1179008" y="3849044"/>
            <a:ext cx="6151272" cy="458470"/>
          </a:xfrm>
          <a:prstGeom prst="rect">
            <a:avLst/>
          </a:prstGeom>
        </p:spPr>
        <p:txBody>
          <a:bodyPr anchor="t" rtlCol="false" tIns="0" lIns="0" bIns="0" rIns="0">
            <a:spAutoFit/>
          </a:bodyPr>
          <a:lstStyle/>
          <a:p>
            <a:pPr marL="626107" indent="-313054" lvl="1">
              <a:lnSpc>
                <a:spcPts val="3769"/>
              </a:lnSpc>
              <a:buFont typeface="Arial"/>
              <a:buChar char="•"/>
            </a:pPr>
            <a:r>
              <a:rPr lang="en-US" sz="2899">
                <a:solidFill>
                  <a:srgbClr val="404040"/>
                </a:solidFill>
                <a:latin typeface="Muli Regular"/>
              </a:rPr>
              <a:t>Nguyễn Bình Minh</a:t>
            </a:r>
          </a:p>
        </p:txBody>
      </p:sp>
      <p:sp>
        <p:nvSpPr>
          <p:cNvPr name="TextBox 17" id="17"/>
          <p:cNvSpPr txBox="true"/>
          <p:nvPr/>
        </p:nvSpPr>
        <p:spPr>
          <a:xfrm rot="0">
            <a:off x="1179008" y="4288465"/>
            <a:ext cx="6151272" cy="458470"/>
          </a:xfrm>
          <a:prstGeom prst="rect">
            <a:avLst/>
          </a:prstGeom>
        </p:spPr>
        <p:txBody>
          <a:bodyPr anchor="t" rtlCol="false" tIns="0" lIns="0" bIns="0" rIns="0">
            <a:spAutoFit/>
          </a:bodyPr>
          <a:lstStyle/>
          <a:p>
            <a:pPr marL="626107" indent="-313054" lvl="1">
              <a:lnSpc>
                <a:spcPts val="3769"/>
              </a:lnSpc>
              <a:buFont typeface="Arial"/>
              <a:buChar char="•"/>
            </a:pPr>
            <a:r>
              <a:rPr lang="en-US" sz="2899">
                <a:solidFill>
                  <a:srgbClr val="404040"/>
                </a:solidFill>
                <a:latin typeface="Muli Regular"/>
              </a:rPr>
              <a:t>Nguyễn Thị Yến</a:t>
            </a:r>
          </a:p>
        </p:txBody>
      </p:sp>
      <p:sp>
        <p:nvSpPr>
          <p:cNvPr name="TextBox 18" id="18"/>
          <p:cNvSpPr txBox="true"/>
          <p:nvPr/>
        </p:nvSpPr>
        <p:spPr>
          <a:xfrm rot="0">
            <a:off x="1179008" y="4727885"/>
            <a:ext cx="6151272" cy="458470"/>
          </a:xfrm>
          <a:prstGeom prst="rect">
            <a:avLst/>
          </a:prstGeom>
        </p:spPr>
        <p:txBody>
          <a:bodyPr anchor="t" rtlCol="false" tIns="0" lIns="0" bIns="0" rIns="0">
            <a:spAutoFit/>
          </a:bodyPr>
          <a:lstStyle/>
          <a:p>
            <a:pPr marL="626107" indent="-313054" lvl="1">
              <a:lnSpc>
                <a:spcPts val="3769"/>
              </a:lnSpc>
              <a:buFont typeface="Arial"/>
              <a:buChar char="•"/>
            </a:pPr>
            <a:r>
              <a:rPr lang="en-US" sz="2899">
                <a:solidFill>
                  <a:srgbClr val="404040"/>
                </a:solidFill>
                <a:latin typeface="Muli Regular"/>
              </a:rPr>
              <a:t>Nguyễn Hoàng Phi Hồng</a:t>
            </a:r>
          </a:p>
        </p:txBody>
      </p:sp>
      <p:sp>
        <p:nvSpPr>
          <p:cNvPr name="TextBox 19" id="19"/>
          <p:cNvSpPr txBox="true"/>
          <p:nvPr/>
        </p:nvSpPr>
        <p:spPr>
          <a:xfrm rot="0">
            <a:off x="1179008" y="5164181"/>
            <a:ext cx="6151272" cy="458470"/>
          </a:xfrm>
          <a:prstGeom prst="rect">
            <a:avLst/>
          </a:prstGeom>
        </p:spPr>
        <p:txBody>
          <a:bodyPr anchor="t" rtlCol="false" tIns="0" lIns="0" bIns="0" rIns="0">
            <a:spAutoFit/>
          </a:bodyPr>
          <a:lstStyle/>
          <a:p>
            <a:pPr marL="626107" indent="-313054" lvl="1">
              <a:lnSpc>
                <a:spcPts val="3769"/>
              </a:lnSpc>
              <a:buFont typeface="Arial"/>
              <a:buChar char="•"/>
            </a:pPr>
            <a:r>
              <a:rPr lang="en-US" sz="2899">
                <a:solidFill>
                  <a:srgbClr val="404040"/>
                </a:solidFill>
                <a:latin typeface="Muli Regular"/>
              </a:rPr>
              <a:t>Dương Anh Tú</a:t>
            </a:r>
          </a:p>
        </p:txBody>
      </p:sp>
      <p:sp>
        <p:nvSpPr>
          <p:cNvPr name="TextBox 20" id="20"/>
          <p:cNvSpPr txBox="true"/>
          <p:nvPr/>
        </p:nvSpPr>
        <p:spPr>
          <a:xfrm rot="0">
            <a:off x="1179008" y="5603602"/>
            <a:ext cx="6151272" cy="458470"/>
          </a:xfrm>
          <a:prstGeom prst="rect">
            <a:avLst/>
          </a:prstGeom>
        </p:spPr>
        <p:txBody>
          <a:bodyPr anchor="t" rtlCol="false" tIns="0" lIns="0" bIns="0" rIns="0">
            <a:spAutoFit/>
          </a:bodyPr>
          <a:lstStyle/>
          <a:p>
            <a:pPr marL="626107" indent="-313054" lvl="1">
              <a:lnSpc>
                <a:spcPts val="3769"/>
              </a:lnSpc>
              <a:buFont typeface="Arial"/>
              <a:buChar char="•"/>
            </a:pPr>
            <a:r>
              <a:rPr lang="en-US" sz="2899">
                <a:solidFill>
                  <a:srgbClr val="404040"/>
                </a:solidFill>
                <a:latin typeface="Muli Regular"/>
              </a:rPr>
              <a:t>Lê Yến Nhi</a:t>
            </a:r>
          </a:p>
        </p:txBody>
      </p:sp>
      <p:sp>
        <p:nvSpPr>
          <p:cNvPr name="TextBox 21" id="21"/>
          <p:cNvSpPr txBox="true"/>
          <p:nvPr/>
        </p:nvSpPr>
        <p:spPr>
          <a:xfrm rot="0">
            <a:off x="1179008" y="6075422"/>
            <a:ext cx="6151272" cy="458470"/>
          </a:xfrm>
          <a:prstGeom prst="rect">
            <a:avLst/>
          </a:prstGeom>
        </p:spPr>
        <p:txBody>
          <a:bodyPr anchor="t" rtlCol="false" tIns="0" lIns="0" bIns="0" rIns="0">
            <a:spAutoFit/>
          </a:bodyPr>
          <a:lstStyle/>
          <a:p>
            <a:pPr marL="626107" indent="-313054" lvl="1">
              <a:lnSpc>
                <a:spcPts val="3769"/>
              </a:lnSpc>
              <a:buFont typeface="Arial"/>
              <a:buChar char="•"/>
            </a:pPr>
            <a:r>
              <a:rPr lang="en-US" sz="2899">
                <a:solidFill>
                  <a:srgbClr val="404040"/>
                </a:solidFill>
                <a:latin typeface="Muli Regular"/>
              </a:rPr>
              <a:t>Trần Ánh Ngọc</a:t>
            </a:r>
          </a:p>
        </p:txBody>
      </p:sp>
      <p:sp>
        <p:nvSpPr>
          <p:cNvPr name="TextBox 22" id="22"/>
          <p:cNvSpPr txBox="true"/>
          <p:nvPr/>
        </p:nvSpPr>
        <p:spPr>
          <a:xfrm rot="0">
            <a:off x="1179008" y="6543417"/>
            <a:ext cx="6151272" cy="458470"/>
          </a:xfrm>
          <a:prstGeom prst="rect">
            <a:avLst/>
          </a:prstGeom>
        </p:spPr>
        <p:txBody>
          <a:bodyPr anchor="t" rtlCol="false" tIns="0" lIns="0" bIns="0" rIns="0">
            <a:spAutoFit/>
          </a:bodyPr>
          <a:lstStyle/>
          <a:p>
            <a:pPr marL="626107" indent="-313054" lvl="1">
              <a:lnSpc>
                <a:spcPts val="3769"/>
              </a:lnSpc>
              <a:buFont typeface="Arial"/>
              <a:buChar char="•"/>
            </a:pPr>
            <a:r>
              <a:rPr lang="en-US" sz="2899">
                <a:solidFill>
                  <a:srgbClr val="404040"/>
                </a:solidFill>
                <a:latin typeface="Muli Regular"/>
              </a:rPr>
              <a:t>Trần Vũ Yến Nhi</a:t>
            </a:r>
          </a:p>
        </p:txBody>
      </p:sp>
      <p:sp>
        <p:nvSpPr>
          <p:cNvPr name="TextBox 23" id="23"/>
          <p:cNvSpPr txBox="true"/>
          <p:nvPr/>
        </p:nvSpPr>
        <p:spPr>
          <a:xfrm rot="0">
            <a:off x="1179008" y="6982837"/>
            <a:ext cx="6151272" cy="458470"/>
          </a:xfrm>
          <a:prstGeom prst="rect">
            <a:avLst/>
          </a:prstGeom>
        </p:spPr>
        <p:txBody>
          <a:bodyPr anchor="t" rtlCol="false" tIns="0" lIns="0" bIns="0" rIns="0">
            <a:spAutoFit/>
          </a:bodyPr>
          <a:lstStyle/>
          <a:p>
            <a:pPr marL="626107" indent="-313054" lvl="1">
              <a:lnSpc>
                <a:spcPts val="3769"/>
              </a:lnSpc>
              <a:buFont typeface="Arial"/>
              <a:buChar char="•"/>
            </a:pPr>
            <a:r>
              <a:rPr lang="en-US" sz="2899">
                <a:solidFill>
                  <a:srgbClr val="404040"/>
                </a:solidFill>
                <a:latin typeface="Muli Regular"/>
              </a:rPr>
              <a:t>Vũ Trung Kiên (B)</a:t>
            </a:r>
          </a:p>
        </p:txBody>
      </p:sp>
      <p:sp>
        <p:nvSpPr>
          <p:cNvPr name="TextBox 24" id="24"/>
          <p:cNvSpPr txBox="true"/>
          <p:nvPr/>
        </p:nvSpPr>
        <p:spPr>
          <a:xfrm rot="0">
            <a:off x="1179008" y="7420987"/>
            <a:ext cx="6151272" cy="458470"/>
          </a:xfrm>
          <a:prstGeom prst="rect">
            <a:avLst/>
          </a:prstGeom>
        </p:spPr>
        <p:txBody>
          <a:bodyPr anchor="t" rtlCol="false" tIns="0" lIns="0" bIns="0" rIns="0">
            <a:spAutoFit/>
          </a:bodyPr>
          <a:lstStyle/>
          <a:p>
            <a:pPr marL="626107" indent="-313054" lvl="1">
              <a:lnSpc>
                <a:spcPts val="3769"/>
              </a:lnSpc>
              <a:buFont typeface="Arial"/>
              <a:buChar char="•"/>
            </a:pPr>
            <a:r>
              <a:rPr lang="en-US" sz="2899">
                <a:solidFill>
                  <a:srgbClr val="404040"/>
                </a:solidFill>
                <a:latin typeface="Muli Regular"/>
              </a:rPr>
              <a:t>Trịnh Yến Trang</a:t>
            </a:r>
          </a:p>
        </p:txBody>
      </p:sp>
      <p:sp>
        <p:nvSpPr>
          <p:cNvPr name="TextBox 25" id="25"/>
          <p:cNvSpPr txBox="true"/>
          <p:nvPr/>
        </p:nvSpPr>
        <p:spPr>
          <a:xfrm rot="0">
            <a:off x="1179008" y="7888983"/>
            <a:ext cx="6151272" cy="458470"/>
          </a:xfrm>
          <a:prstGeom prst="rect">
            <a:avLst/>
          </a:prstGeom>
        </p:spPr>
        <p:txBody>
          <a:bodyPr anchor="t" rtlCol="false" tIns="0" lIns="0" bIns="0" rIns="0">
            <a:spAutoFit/>
          </a:bodyPr>
          <a:lstStyle/>
          <a:p>
            <a:pPr marL="626107" indent="-313054" lvl="1">
              <a:lnSpc>
                <a:spcPts val="3769"/>
              </a:lnSpc>
              <a:buFont typeface="Arial"/>
              <a:buChar char="•"/>
            </a:pPr>
            <a:r>
              <a:rPr lang="en-US" sz="2899">
                <a:solidFill>
                  <a:srgbClr val="404040"/>
                </a:solidFill>
                <a:latin typeface="Muli Regular"/>
              </a:rPr>
              <a:t>Nguyễn Vũ Đức Thắng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012368" y="174577"/>
            <a:ext cx="2425928" cy="1720203"/>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676479" y="162620"/>
            <a:ext cx="2442789" cy="1732160"/>
          </a:xfrm>
          <a:prstGeom prst="rect">
            <a:avLst/>
          </a:prstGeom>
        </p:spPr>
      </p:pic>
      <p:grpSp>
        <p:nvGrpSpPr>
          <p:cNvPr name="Group 4" id="4"/>
          <p:cNvGrpSpPr/>
          <p:nvPr/>
        </p:nvGrpSpPr>
        <p:grpSpPr>
          <a:xfrm rot="0">
            <a:off x="10453279" y="6968909"/>
            <a:ext cx="7439862" cy="1289681"/>
            <a:chOff x="0" y="0"/>
            <a:chExt cx="8786242" cy="1523072"/>
          </a:xfrm>
        </p:grpSpPr>
        <p:sp>
          <p:nvSpPr>
            <p:cNvPr name="Freeform 5" id="5"/>
            <p:cNvSpPr/>
            <p:nvPr/>
          </p:nvSpPr>
          <p:spPr>
            <a:xfrm>
              <a:off x="33020" y="27940"/>
              <a:ext cx="8757033" cy="1492592"/>
            </a:xfrm>
            <a:custGeom>
              <a:avLst/>
              <a:gdLst/>
              <a:ahLst/>
              <a:cxnLst/>
              <a:rect r="r" b="b" t="t" l="l"/>
              <a:pathLst>
                <a:path h="1492592" w="8757033">
                  <a:moveTo>
                    <a:pt x="44214" y="1444332"/>
                  </a:moveTo>
                  <a:cubicBezTo>
                    <a:pt x="44214" y="1462112"/>
                    <a:pt x="65130" y="1465922"/>
                    <a:pt x="155765" y="1469732"/>
                  </a:cubicBezTo>
                  <a:cubicBezTo>
                    <a:pt x="218513" y="1472272"/>
                    <a:pt x="281260" y="1474812"/>
                    <a:pt x="344007" y="1476082"/>
                  </a:cubicBezTo>
                  <a:cubicBezTo>
                    <a:pt x="692604" y="1477352"/>
                    <a:pt x="1041201" y="1478622"/>
                    <a:pt x="1389798" y="1478622"/>
                  </a:cubicBezTo>
                  <a:cubicBezTo>
                    <a:pt x="1591984" y="1479892"/>
                    <a:pt x="1787199" y="1483702"/>
                    <a:pt x="1989385" y="1481162"/>
                  </a:cubicBezTo>
                  <a:cubicBezTo>
                    <a:pt x="2205515" y="1478622"/>
                    <a:pt x="2428617" y="1479892"/>
                    <a:pt x="2644747" y="1481162"/>
                  </a:cubicBezTo>
                  <a:cubicBezTo>
                    <a:pt x="2902708" y="1482432"/>
                    <a:pt x="4025190" y="1482432"/>
                    <a:pt x="4283152" y="1482432"/>
                  </a:cubicBezTo>
                  <a:cubicBezTo>
                    <a:pt x="4499282" y="1483702"/>
                    <a:pt x="4715412" y="1482432"/>
                    <a:pt x="4931542" y="1483702"/>
                  </a:cubicBezTo>
                  <a:cubicBezTo>
                    <a:pt x="5091897" y="1483702"/>
                    <a:pt x="5252251" y="1486242"/>
                    <a:pt x="5412606" y="1484972"/>
                  </a:cubicBezTo>
                  <a:cubicBezTo>
                    <a:pt x="5747259" y="1484972"/>
                    <a:pt x="6081912" y="1482432"/>
                    <a:pt x="6416565" y="1483702"/>
                  </a:cubicBezTo>
                  <a:cubicBezTo>
                    <a:pt x="6925516" y="1484972"/>
                    <a:pt x="7434468" y="1488782"/>
                    <a:pt x="7943419" y="1491322"/>
                  </a:cubicBezTo>
                  <a:cubicBezTo>
                    <a:pt x="8110746" y="1492592"/>
                    <a:pt x="8278072" y="1491322"/>
                    <a:pt x="8445399" y="1490052"/>
                  </a:cubicBezTo>
                  <a:cubicBezTo>
                    <a:pt x="8591809" y="1488782"/>
                    <a:pt x="8721472" y="1490052"/>
                    <a:pt x="8732902" y="1487512"/>
                  </a:cubicBezTo>
                  <a:cubicBezTo>
                    <a:pt x="8734172" y="1472272"/>
                    <a:pt x="8734172" y="1446872"/>
                    <a:pt x="8734172" y="1430362"/>
                  </a:cubicBezTo>
                  <a:cubicBezTo>
                    <a:pt x="8736712" y="1392071"/>
                    <a:pt x="8739252" y="641755"/>
                    <a:pt x="8741792" y="603961"/>
                  </a:cubicBezTo>
                  <a:cubicBezTo>
                    <a:pt x="8743062" y="589510"/>
                    <a:pt x="8743062" y="575060"/>
                    <a:pt x="8743062" y="561721"/>
                  </a:cubicBezTo>
                  <a:cubicBezTo>
                    <a:pt x="8744333" y="523927"/>
                    <a:pt x="8745602" y="486133"/>
                    <a:pt x="8746872" y="447228"/>
                  </a:cubicBezTo>
                  <a:cubicBezTo>
                    <a:pt x="8749412" y="352744"/>
                    <a:pt x="8745602" y="258259"/>
                    <a:pt x="8749412" y="163775"/>
                  </a:cubicBezTo>
                  <a:cubicBezTo>
                    <a:pt x="8753222" y="124870"/>
                    <a:pt x="8757033" y="71514"/>
                    <a:pt x="8745602" y="32609"/>
                  </a:cubicBezTo>
                  <a:cubicBezTo>
                    <a:pt x="8746872" y="19050"/>
                    <a:pt x="8740522" y="7620"/>
                    <a:pt x="8726552" y="0"/>
                  </a:cubicBezTo>
                  <a:lnTo>
                    <a:pt x="0" y="5080"/>
                  </a:lnTo>
                  <a:lnTo>
                    <a:pt x="44214" y="1444332"/>
                  </a:lnTo>
                  <a:close/>
                </a:path>
              </a:pathLst>
            </a:custGeom>
            <a:solidFill>
              <a:srgbClr val="F8BF66"/>
            </a:solidFill>
          </p:spPr>
        </p:sp>
        <p:sp>
          <p:nvSpPr>
            <p:cNvPr name="Freeform 6" id="6"/>
            <p:cNvSpPr/>
            <p:nvPr/>
          </p:nvSpPr>
          <p:spPr>
            <a:xfrm>
              <a:off x="15240" y="16510"/>
              <a:ext cx="8718932" cy="1457032"/>
            </a:xfrm>
            <a:custGeom>
              <a:avLst/>
              <a:gdLst/>
              <a:ahLst/>
              <a:cxnLst/>
              <a:rect r="r" b="b" t="t" l="l"/>
              <a:pathLst>
                <a:path h="1457032" w="8718932">
                  <a:moveTo>
                    <a:pt x="8702422" y="1457032"/>
                  </a:moveTo>
                  <a:lnTo>
                    <a:pt x="15240" y="1449412"/>
                  </a:lnTo>
                  <a:lnTo>
                    <a:pt x="0" y="11430"/>
                  </a:lnTo>
                  <a:lnTo>
                    <a:pt x="8718932" y="0"/>
                  </a:lnTo>
                  <a:close/>
                </a:path>
              </a:pathLst>
            </a:custGeom>
            <a:solidFill>
              <a:srgbClr val="F8BF66"/>
            </a:solidFill>
          </p:spPr>
        </p:sp>
        <p:sp>
          <p:nvSpPr>
            <p:cNvPr name="Freeform 7" id="7"/>
            <p:cNvSpPr/>
            <p:nvPr/>
          </p:nvSpPr>
          <p:spPr>
            <a:xfrm>
              <a:off x="0" y="-2540"/>
              <a:ext cx="8753222" cy="1504022"/>
            </a:xfrm>
            <a:custGeom>
              <a:avLst/>
              <a:gdLst/>
              <a:ahLst/>
              <a:cxnLst/>
              <a:rect r="r" b="b" t="t" l="l"/>
              <a:pathLst>
                <a:path h="1504022" w="8753222">
                  <a:moveTo>
                    <a:pt x="0" y="15240"/>
                  </a:moveTo>
                  <a:cubicBezTo>
                    <a:pt x="13970" y="16510"/>
                    <a:pt x="26670" y="17780"/>
                    <a:pt x="39370" y="17780"/>
                  </a:cubicBezTo>
                  <a:cubicBezTo>
                    <a:pt x="146954" y="19050"/>
                    <a:pt x="739568" y="24130"/>
                    <a:pt x="920839" y="26670"/>
                  </a:cubicBezTo>
                  <a:cubicBezTo>
                    <a:pt x="1095137" y="29210"/>
                    <a:pt x="1269435" y="29210"/>
                    <a:pt x="1443734" y="22860"/>
                  </a:cubicBezTo>
                  <a:cubicBezTo>
                    <a:pt x="1618032" y="16510"/>
                    <a:pt x="1792331" y="17780"/>
                    <a:pt x="1966629" y="19050"/>
                  </a:cubicBezTo>
                  <a:cubicBezTo>
                    <a:pt x="2113040" y="20320"/>
                    <a:pt x="3974547" y="19050"/>
                    <a:pt x="4148846" y="15240"/>
                  </a:cubicBezTo>
                  <a:cubicBezTo>
                    <a:pt x="4323144" y="11430"/>
                    <a:pt x="4504414" y="12700"/>
                    <a:pt x="4685685" y="11430"/>
                  </a:cubicBezTo>
                  <a:cubicBezTo>
                    <a:pt x="4929703" y="10160"/>
                    <a:pt x="5849998" y="7620"/>
                    <a:pt x="6073101" y="7620"/>
                  </a:cubicBezTo>
                  <a:cubicBezTo>
                    <a:pt x="6526276" y="8890"/>
                    <a:pt x="6972481" y="12700"/>
                    <a:pt x="7425656" y="12700"/>
                  </a:cubicBezTo>
                  <a:cubicBezTo>
                    <a:pt x="7725449" y="12700"/>
                    <a:pt x="8018271" y="11430"/>
                    <a:pt x="8318064" y="3810"/>
                  </a:cubicBezTo>
                  <a:cubicBezTo>
                    <a:pt x="8478419" y="0"/>
                    <a:pt x="8645745" y="2540"/>
                    <a:pt x="8722743" y="3810"/>
                  </a:cubicBezTo>
                  <a:cubicBezTo>
                    <a:pt x="8735443" y="3810"/>
                    <a:pt x="8739253" y="10160"/>
                    <a:pt x="8740522" y="24130"/>
                  </a:cubicBezTo>
                  <a:cubicBezTo>
                    <a:pt x="8740522" y="27940"/>
                    <a:pt x="8740522" y="33020"/>
                    <a:pt x="8741793" y="36830"/>
                  </a:cubicBezTo>
                  <a:cubicBezTo>
                    <a:pt x="8753222" y="78651"/>
                    <a:pt x="8749412" y="132007"/>
                    <a:pt x="8749412" y="170912"/>
                  </a:cubicBezTo>
                  <a:cubicBezTo>
                    <a:pt x="8749412" y="207594"/>
                    <a:pt x="8748143" y="308748"/>
                    <a:pt x="8748143" y="322087"/>
                  </a:cubicBezTo>
                  <a:cubicBezTo>
                    <a:pt x="8748143" y="366550"/>
                    <a:pt x="8748143" y="409902"/>
                    <a:pt x="8746872" y="454365"/>
                  </a:cubicBezTo>
                  <a:cubicBezTo>
                    <a:pt x="8745603" y="492159"/>
                    <a:pt x="8743062" y="597759"/>
                    <a:pt x="8741793" y="611098"/>
                  </a:cubicBezTo>
                  <a:cubicBezTo>
                    <a:pt x="8739253" y="648891"/>
                    <a:pt x="8732903" y="1464652"/>
                    <a:pt x="8731632" y="1481162"/>
                  </a:cubicBezTo>
                  <a:cubicBezTo>
                    <a:pt x="8735443" y="1504022"/>
                    <a:pt x="8443559" y="1492592"/>
                    <a:pt x="8297149" y="1493862"/>
                  </a:cubicBezTo>
                  <a:cubicBezTo>
                    <a:pt x="8129822" y="1495132"/>
                    <a:pt x="6777266" y="1488782"/>
                    <a:pt x="6268315" y="1487512"/>
                  </a:cubicBezTo>
                  <a:cubicBezTo>
                    <a:pt x="5933661" y="1486242"/>
                    <a:pt x="5599009" y="1488782"/>
                    <a:pt x="5264356" y="1488782"/>
                  </a:cubicBezTo>
                  <a:cubicBezTo>
                    <a:pt x="5104001" y="1488782"/>
                    <a:pt x="4943647" y="1487512"/>
                    <a:pt x="4783292" y="1487512"/>
                  </a:cubicBezTo>
                  <a:cubicBezTo>
                    <a:pt x="4567162" y="1487512"/>
                    <a:pt x="4351032" y="1487512"/>
                    <a:pt x="4134902" y="1486242"/>
                  </a:cubicBezTo>
                  <a:cubicBezTo>
                    <a:pt x="3876940" y="1484972"/>
                    <a:pt x="2754458" y="1484972"/>
                    <a:pt x="2496497" y="1484972"/>
                  </a:cubicBezTo>
                  <a:cubicBezTo>
                    <a:pt x="2280366" y="1483702"/>
                    <a:pt x="2057265" y="1482432"/>
                    <a:pt x="1841135" y="1484972"/>
                  </a:cubicBezTo>
                  <a:cubicBezTo>
                    <a:pt x="1638948" y="1487512"/>
                    <a:pt x="1116053" y="1482432"/>
                    <a:pt x="1053306" y="1482432"/>
                  </a:cubicBezTo>
                  <a:cubicBezTo>
                    <a:pt x="767456" y="1481162"/>
                    <a:pt x="70262" y="1477352"/>
                    <a:pt x="35560" y="1473542"/>
                  </a:cubicBezTo>
                  <a:cubicBezTo>
                    <a:pt x="19050" y="1469732"/>
                    <a:pt x="15240" y="1464652"/>
                    <a:pt x="15240" y="1449229"/>
                  </a:cubicBezTo>
                  <a:lnTo>
                    <a:pt x="15240" y="680016"/>
                  </a:lnTo>
                  <a:cubicBezTo>
                    <a:pt x="13970" y="628883"/>
                    <a:pt x="11430" y="459923"/>
                    <a:pt x="10160" y="426575"/>
                  </a:cubicBezTo>
                  <a:lnTo>
                    <a:pt x="6350" y="323198"/>
                  </a:lnTo>
                  <a:cubicBezTo>
                    <a:pt x="5080" y="285405"/>
                    <a:pt x="7620" y="88655"/>
                    <a:pt x="0" y="31750"/>
                  </a:cubicBezTo>
                  <a:lnTo>
                    <a:pt x="0" y="15240"/>
                  </a:lnTo>
                  <a:close/>
                  <a:moveTo>
                    <a:pt x="8710042" y="1467192"/>
                  </a:moveTo>
                  <a:cubicBezTo>
                    <a:pt x="8713853" y="1419217"/>
                    <a:pt x="8717662" y="663342"/>
                    <a:pt x="8720203" y="618879"/>
                  </a:cubicBezTo>
                  <a:cubicBezTo>
                    <a:pt x="8722742" y="574416"/>
                    <a:pt x="8725282" y="334314"/>
                    <a:pt x="8725282" y="258727"/>
                  </a:cubicBezTo>
                  <a:cubicBezTo>
                    <a:pt x="8725282" y="234272"/>
                    <a:pt x="8729092" y="106440"/>
                    <a:pt x="8727822" y="73093"/>
                  </a:cubicBezTo>
                  <a:cubicBezTo>
                    <a:pt x="8727822" y="58420"/>
                    <a:pt x="8722742" y="43180"/>
                    <a:pt x="8720203" y="27940"/>
                  </a:cubicBezTo>
                  <a:cubicBezTo>
                    <a:pt x="8687577" y="27940"/>
                    <a:pt x="8596942" y="25400"/>
                    <a:pt x="8513278" y="26670"/>
                  </a:cubicBezTo>
                  <a:cubicBezTo>
                    <a:pt x="8318064" y="29210"/>
                    <a:pt x="8122850" y="33020"/>
                    <a:pt x="7920664" y="34290"/>
                  </a:cubicBezTo>
                  <a:cubicBezTo>
                    <a:pt x="7579039" y="36830"/>
                    <a:pt x="7244386" y="35560"/>
                    <a:pt x="6902761" y="31750"/>
                  </a:cubicBezTo>
                  <a:cubicBezTo>
                    <a:pt x="6470501" y="27940"/>
                    <a:pt x="6038240" y="29210"/>
                    <a:pt x="5612952" y="29210"/>
                  </a:cubicBezTo>
                  <a:cubicBezTo>
                    <a:pt x="5341047" y="29210"/>
                    <a:pt x="4399835" y="34290"/>
                    <a:pt x="4211593" y="38100"/>
                  </a:cubicBezTo>
                  <a:cubicBezTo>
                    <a:pt x="4023351" y="41910"/>
                    <a:pt x="3214606" y="41910"/>
                    <a:pt x="3026364" y="38100"/>
                  </a:cubicBezTo>
                  <a:cubicBezTo>
                    <a:pt x="2977560" y="36830"/>
                    <a:pt x="2670795" y="40640"/>
                    <a:pt x="2628963" y="40640"/>
                  </a:cubicBezTo>
                  <a:cubicBezTo>
                    <a:pt x="2391917" y="40640"/>
                    <a:pt x="2154871" y="39370"/>
                    <a:pt x="1910854" y="39370"/>
                  </a:cubicBezTo>
                  <a:cubicBezTo>
                    <a:pt x="1792331" y="39370"/>
                    <a:pt x="1673808" y="39370"/>
                    <a:pt x="1555285" y="43180"/>
                  </a:cubicBezTo>
                  <a:cubicBezTo>
                    <a:pt x="1387958" y="46990"/>
                    <a:pt x="1220632" y="50800"/>
                    <a:pt x="1053305" y="48260"/>
                  </a:cubicBezTo>
                  <a:cubicBezTo>
                    <a:pt x="858091" y="45720"/>
                    <a:pt x="669849" y="43180"/>
                    <a:pt x="474634" y="40640"/>
                  </a:cubicBezTo>
                  <a:cubicBezTo>
                    <a:pt x="314280" y="39370"/>
                    <a:pt x="153925" y="36830"/>
                    <a:pt x="33020" y="35560"/>
                  </a:cubicBezTo>
                  <a:cubicBezTo>
                    <a:pt x="29210" y="35560"/>
                    <a:pt x="25400" y="36830"/>
                    <a:pt x="21590" y="36830"/>
                  </a:cubicBezTo>
                  <a:cubicBezTo>
                    <a:pt x="21590" y="44450"/>
                    <a:pt x="20320" y="49530"/>
                    <a:pt x="21590" y="55880"/>
                  </a:cubicBezTo>
                  <a:cubicBezTo>
                    <a:pt x="27940" y="107552"/>
                    <a:pt x="24130" y="174247"/>
                    <a:pt x="22860" y="225379"/>
                  </a:cubicBezTo>
                  <a:cubicBezTo>
                    <a:pt x="22860" y="258727"/>
                    <a:pt x="22860" y="292074"/>
                    <a:pt x="24130" y="325422"/>
                  </a:cubicBezTo>
                  <a:cubicBezTo>
                    <a:pt x="25400" y="349876"/>
                    <a:pt x="29210" y="501051"/>
                    <a:pt x="30480" y="552184"/>
                  </a:cubicBezTo>
                  <a:cubicBezTo>
                    <a:pt x="31750" y="602205"/>
                    <a:pt x="31750" y="1364749"/>
                    <a:pt x="33020" y="1415882"/>
                  </a:cubicBezTo>
                  <a:cubicBezTo>
                    <a:pt x="33020" y="1426998"/>
                    <a:pt x="33020" y="1450341"/>
                    <a:pt x="35560" y="1457032"/>
                  </a:cubicBezTo>
                  <a:cubicBezTo>
                    <a:pt x="112094" y="1459572"/>
                    <a:pt x="265476" y="1464652"/>
                    <a:pt x="370055" y="1463382"/>
                  </a:cubicBezTo>
                  <a:cubicBezTo>
                    <a:pt x="523438" y="1462112"/>
                    <a:pt x="669849" y="1459572"/>
                    <a:pt x="823231" y="1462112"/>
                  </a:cubicBezTo>
                  <a:cubicBezTo>
                    <a:pt x="865063" y="1462112"/>
                    <a:pt x="1220632" y="1463382"/>
                    <a:pt x="1367043" y="1464652"/>
                  </a:cubicBezTo>
                  <a:cubicBezTo>
                    <a:pt x="1499509" y="1465922"/>
                    <a:pt x="1631976" y="1472272"/>
                    <a:pt x="1764443" y="1464652"/>
                  </a:cubicBezTo>
                  <a:cubicBezTo>
                    <a:pt x="1799303" y="1463382"/>
                    <a:pt x="1841134" y="1463382"/>
                    <a:pt x="1875994" y="1463382"/>
                  </a:cubicBezTo>
                  <a:cubicBezTo>
                    <a:pt x="2120012" y="1468462"/>
                    <a:pt x="2371001" y="1459572"/>
                    <a:pt x="2608047" y="1468462"/>
                  </a:cubicBezTo>
                  <a:cubicBezTo>
                    <a:pt x="2621991" y="1468462"/>
                    <a:pt x="4232509" y="1464652"/>
                    <a:pt x="4588077" y="1464652"/>
                  </a:cubicBezTo>
                  <a:cubicBezTo>
                    <a:pt x="4664769" y="1464652"/>
                    <a:pt x="4741460" y="1467192"/>
                    <a:pt x="4818151" y="1467192"/>
                  </a:cubicBezTo>
                  <a:cubicBezTo>
                    <a:pt x="4978506" y="1467192"/>
                    <a:pt x="5145832" y="1465922"/>
                    <a:pt x="5306187" y="1465922"/>
                  </a:cubicBezTo>
                  <a:cubicBezTo>
                    <a:pt x="5410766" y="1465922"/>
                    <a:pt x="5522317" y="1465922"/>
                    <a:pt x="5626896" y="1464652"/>
                  </a:cubicBezTo>
                  <a:cubicBezTo>
                    <a:pt x="5738447" y="1464652"/>
                    <a:pt x="5849998" y="1463382"/>
                    <a:pt x="5961549" y="1462112"/>
                  </a:cubicBezTo>
                  <a:cubicBezTo>
                    <a:pt x="5989437" y="1462112"/>
                    <a:pt x="6163735" y="1464652"/>
                    <a:pt x="6212539" y="1464652"/>
                  </a:cubicBezTo>
                  <a:lnTo>
                    <a:pt x="6568108" y="1464652"/>
                  </a:lnTo>
                  <a:cubicBezTo>
                    <a:pt x="6693602" y="1465922"/>
                    <a:pt x="6812125" y="1469732"/>
                    <a:pt x="6937621" y="1469732"/>
                  </a:cubicBezTo>
                  <a:cubicBezTo>
                    <a:pt x="7097975" y="1469732"/>
                    <a:pt x="7258330" y="1467192"/>
                    <a:pt x="7418684" y="1467192"/>
                  </a:cubicBezTo>
                  <a:cubicBezTo>
                    <a:pt x="7613898" y="1467192"/>
                    <a:pt x="7816084" y="1468462"/>
                    <a:pt x="8011299" y="1468462"/>
                  </a:cubicBezTo>
                  <a:cubicBezTo>
                    <a:pt x="8115877" y="1468462"/>
                    <a:pt x="8213485" y="1469732"/>
                    <a:pt x="8318064" y="1469732"/>
                  </a:cubicBezTo>
                  <a:cubicBezTo>
                    <a:pt x="8429615" y="1469732"/>
                    <a:pt x="8704962" y="1467192"/>
                    <a:pt x="8710042" y="1467192"/>
                  </a:cubicBezTo>
                  <a:close/>
                </a:path>
              </a:pathLst>
            </a:custGeom>
            <a:solidFill>
              <a:srgbClr val="F8BF66"/>
            </a:solidFill>
          </p:spPr>
        </p:sp>
      </p:grpSp>
      <p:pic>
        <p:nvPicPr>
          <p:cNvPr name="Picture 8" id="8"/>
          <p:cNvPicPr>
            <a:picLocks noChangeAspect="true"/>
          </p:cNvPicPr>
          <p:nvPr/>
        </p:nvPicPr>
        <p:blipFill>
          <a:blip r:embed="rId4"/>
          <a:srcRect l="0" t="0" r="0" b="0"/>
          <a:stretch>
            <a:fillRect/>
          </a:stretch>
        </p:blipFill>
        <p:spPr>
          <a:xfrm flipH="false" flipV="false" rot="0">
            <a:off x="10676479" y="7191616"/>
            <a:ext cx="527225" cy="563500"/>
          </a:xfrm>
          <a:prstGeom prst="rect">
            <a:avLst/>
          </a:prstGeom>
        </p:spPr>
      </p:pic>
      <p:grpSp>
        <p:nvGrpSpPr>
          <p:cNvPr name="Group 9" id="9"/>
          <p:cNvGrpSpPr/>
          <p:nvPr/>
        </p:nvGrpSpPr>
        <p:grpSpPr>
          <a:xfrm rot="0">
            <a:off x="1050276" y="1513727"/>
            <a:ext cx="7216817" cy="2481884"/>
            <a:chOff x="0" y="0"/>
            <a:chExt cx="7847499" cy="2698777"/>
          </a:xfrm>
        </p:grpSpPr>
        <p:sp>
          <p:nvSpPr>
            <p:cNvPr name="Freeform 10" id="10"/>
            <p:cNvSpPr/>
            <p:nvPr/>
          </p:nvSpPr>
          <p:spPr>
            <a:xfrm>
              <a:off x="33020" y="27940"/>
              <a:ext cx="7818288" cy="2668297"/>
            </a:xfrm>
            <a:custGeom>
              <a:avLst/>
              <a:gdLst/>
              <a:ahLst/>
              <a:cxnLst/>
              <a:rect r="r" b="b" t="t" l="l"/>
              <a:pathLst>
                <a:path h="2668297" w="7818288">
                  <a:moveTo>
                    <a:pt x="40375" y="2620038"/>
                  </a:moveTo>
                  <a:cubicBezTo>
                    <a:pt x="40375" y="2637817"/>
                    <a:pt x="59024" y="2641627"/>
                    <a:pt x="139837" y="2645438"/>
                  </a:cubicBezTo>
                  <a:cubicBezTo>
                    <a:pt x="195784" y="2647977"/>
                    <a:pt x="251732" y="2650517"/>
                    <a:pt x="307679" y="2651788"/>
                  </a:cubicBezTo>
                  <a:cubicBezTo>
                    <a:pt x="618499" y="2653057"/>
                    <a:pt x="929318" y="2654327"/>
                    <a:pt x="1240137" y="2654327"/>
                  </a:cubicBezTo>
                  <a:cubicBezTo>
                    <a:pt x="1420413" y="2655597"/>
                    <a:pt x="1594471" y="2659407"/>
                    <a:pt x="1774747" y="2656867"/>
                  </a:cubicBezTo>
                  <a:cubicBezTo>
                    <a:pt x="1967455" y="2654327"/>
                    <a:pt x="2166379" y="2655597"/>
                    <a:pt x="2359087" y="2656867"/>
                  </a:cubicBezTo>
                  <a:cubicBezTo>
                    <a:pt x="2589093" y="2658138"/>
                    <a:pt x="3589931" y="2658138"/>
                    <a:pt x="3819937" y="2658138"/>
                  </a:cubicBezTo>
                  <a:cubicBezTo>
                    <a:pt x="4012645" y="2659407"/>
                    <a:pt x="4205353" y="2658138"/>
                    <a:pt x="4398061" y="2659407"/>
                  </a:cubicBezTo>
                  <a:cubicBezTo>
                    <a:pt x="4541038" y="2659407"/>
                    <a:pt x="4684015" y="2661947"/>
                    <a:pt x="4826992" y="2660677"/>
                  </a:cubicBezTo>
                  <a:cubicBezTo>
                    <a:pt x="5125379" y="2660677"/>
                    <a:pt x="5423765" y="2658138"/>
                    <a:pt x="5722152" y="2659407"/>
                  </a:cubicBezTo>
                  <a:cubicBezTo>
                    <a:pt x="6175948" y="2660677"/>
                    <a:pt x="6629744" y="2664488"/>
                    <a:pt x="7083540" y="2667027"/>
                  </a:cubicBezTo>
                  <a:cubicBezTo>
                    <a:pt x="7232733" y="2668297"/>
                    <a:pt x="7381927" y="2667027"/>
                    <a:pt x="7531120" y="2665757"/>
                  </a:cubicBezTo>
                  <a:cubicBezTo>
                    <a:pt x="7661665" y="2664488"/>
                    <a:pt x="7782729" y="2665757"/>
                    <a:pt x="7794159" y="2663217"/>
                  </a:cubicBezTo>
                  <a:cubicBezTo>
                    <a:pt x="7795429" y="2647977"/>
                    <a:pt x="7795429" y="2622577"/>
                    <a:pt x="7795429" y="2606067"/>
                  </a:cubicBezTo>
                  <a:cubicBezTo>
                    <a:pt x="7797969" y="2538898"/>
                    <a:pt x="7800509" y="1156964"/>
                    <a:pt x="7803048" y="1087355"/>
                  </a:cubicBezTo>
                  <a:cubicBezTo>
                    <a:pt x="7804319" y="1060740"/>
                    <a:pt x="7804319" y="1034125"/>
                    <a:pt x="7804319" y="1009558"/>
                  </a:cubicBezTo>
                  <a:cubicBezTo>
                    <a:pt x="7805588" y="939949"/>
                    <a:pt x="7806859" y="870341"/>
                    <a:pt x="7808129" y="798685"/>
                  </a:cubicBezTo>
                  <a:cubicBezTo>
                    <a:pt x="7810669" y="624663"/>
                    <a:pt x="7806859" y="450642"/>
                    <a:pt x="7810669" y="276621"/>
                  </a:cubicBezTo>
                  <a:cubicBezTo>
                    <a:pt x="7814479" y="204965"/>
                    <a:pt x="7818288" y="106694"/>
                    <a:pt x="7806859" y="35038"/>
                  </a:cubicBezTo>
                  <a:cubicBezTo>
                    <a:pt x="7808129" y="19050"/>
                    <a:pt x="7801779" y="7620"/>
                    <a:pt x="7787809" y="0"/>
                  </a:cubicBezTo>
                  <a:lnTo>
                    <a:pt x="0" y="5080"/>
                  </a:lnTo>
                  <a:lnTo>
                    <a:pt x="40375" y="2620037"/>
                  </a:lnTo>
                  <a:close/>
                </a:path>
              </a:pathLst>
            </a:custGeom>
            <a:solidFill>
              <a:srgbClr val="F8BF66"/>
            </a:solidFill>
          </p:spPr>
        </p:sp>
        <p:sp>
          <p:nvSpPr>
            <p:cNvPr name="Freeform 11" id="11"/>
            <p:cNvSpPr/>
            <p:nvPr/>
          </p:nvSpPr>
          <p:spPr>
            <a:xfrm>
              <a:off x="15240" y="16510"/>
              <a:ext cx="7780189" cy="2632737"/>
            </a:xfrm>
            <a:custGeom>
              <a:avLst/>
              <a:gdLst/>
              <a:ahLst/>
              <a:cxnLst/>
              <a:rect r="r" b="b" t="t" l="l"/>
              <a:pathLst>
                <a:path h="2632737" w="7780189">
                  <a:moveTo>
                    <a:pt x="7763678" y="2632737"/>
                  </a:moveTo>
                  <a:lnTo>
                    <a:pt x="15240" y="2625117"/>
                  </a:lnTo>
                  <a:lnTo>
                    <a:pt x="0" y="11430"/>
                  </a:lnTo>
                  <a:lnTo>
                    <a:pt x="7780189" y="0"/>
                  </a:lnTo>
                  <a:close/>
                </a:path>
              </a:pathLst>
            </a:custGeom>
            <a:solidFill>
              <a:srgbClr val="F8BF66"/>
            </a:solidFill>
          </p:spPr>
        </p:sp>
        <p:sp>
          <p:nvSpPr>
            <p:cNvPr name="Freeform 12" id="12"/>
            <p:cNvSpPr/>
            <p:nvPr/>
          </p:nvSpPr>
          <p:spPr>
            <a:xfrm>
              <a:off x="0" y="-2540"/>
              <a:ext cx="7814479" cy="2679727"/>
            </a:xfrm>
            <a:custGeom>
              <a:avLst/>
              <a:gdLst/>
              <a:ahLst/>
              <a:cxnLst/>
              <a:rect r="r" b="b" t="t" l="l"/>
              <a:pathLst>
                <a:path h="2679727" w="7814479">
                  <a:moveTo>
                    <a:pt x="0" y="15240"/>
                  </a:moveTo>
                  <a:cubicBezTo>
                    <a:pt x="13970" y="16510"/>
                    <a:pt x="26670" y="17780"/>
                    <a:pt x="39370" y="17780"/>
                  </a:cubicBezTo>
                  <a:cubicBezTo>
                    <a:pt x="135559" y="19050"/>
                    <a:pt x="663951" y="24130"/>
                    <a:pt x="825578" y="26670"/>
                  </a:cubicBezTo>
                  <a:cubicBezTo>
                    <a:pt x="980987" y="29210"/>
                    <a:pt x="1136397" y="29210"/>
                    <a:pt x="1291807" y="22860"/>
                  </a:cubicBezTo>
                  <a:cubicBezTo>
                    <a:pt x="1447216" y="16510"/>
                    <a:pt x="1602626" y="17780"/>
                    <a:pt x="1758036" y="19050"/>
                  </a:cubicBezTo>
                  <a:cubicBezTo>
                    <a:pt x="1888580" y="20320"/>
                    <a:pt x="3548355" y="19050"/>
                    <a:pt x="3703764" y="15240"/>
                  </a:cubicBezTo>
                  <a:cubicBezTo>
                    <a:pt x="3859174" y="11430"/>
                    <a:pt x="4020800" y="12700"/>
                    <a:pt x="4182426" y="11430"/>
                  </a:cubicBezTo>
                  <a:cubicBezTo>
                    <a:pt x="4400000" y="10160"/>
                    <a:pt x="5220562" y="7620"/>
                    <a:pt x="5419487" y="7620"/>
                  </a:cubicBezTo>
                  <a:cubicBezTo>
                    <a:pt x="5823552" y="8890"/>
                    <a:pt x="6221401" y="12700"/>
                    <a:pt x="6625466" y="12700"/>
                  </a:cubicBezTo>
                  <a:cubicBezTo>
                    <a:pt x="6892771" y="12700"/>
                    <a:pt x="7153859" y="11430"/>
                    <a:pt x="7421163" y="3810"/>
                  </a:cubicBezTo>
                  <a:cubicBezTo>
                    <a:pt x="7564141" y="0"/>
                    <a:pt x="7713334" y="2540"/>
                    <a:pt x="7783999" y="3810"/>
                  </a:cubicBezTo>
                  <a:cubicBezTo>
                    <a:pt x="7796699" y="3810"/>
                    <a:pt x="7800508" y="10160"/>
                    <a:pt x="7801779" y="24130"/>
                  </a:cubicBezTo>
                  <a:cubicBezTo>
                    <a:pt x="7801779" y="27940"/>
                    <a:pt x="7801779" y="33020"/>
                    <a:pt x="7803049" y="36830"/>
                  </a:cubicBezTo>
                  <a:cubicBezTo>
                    <a:pt x="7814479" y="94181"/>
                    <a:pt x="7810668" y="192451"/>
                    <a:pt x="7810668" y="264107"/>
                  </a:cubicBezTo>
                  <a:cubicBezTo>
                    <a:pt x="7810668" y="331669"/>
                    <a:pt x="7809399" y="517974"/>
                    <a:pt x="7809399" y="542541"/>
                  </a:cubicBezTo>
                  <a:cubicBezTo>
                    <a:pt x="7809399" y="624434"/>
                    <a:pt x="7809399" y="704279"/>
                    <a:pt x="7808129" y="786171"/>
                  </a:cubicBezTo>
                  <a:cubicBezTo>
                    <a:pt x="7806858" y="855780"/>
                    <a:pt x="7804318" y="1050274"/>
                    <a:pt x="7803049" y="1074842"/>
                  </a:cubicBezTo>
                  <a:cubicBezTo>
                    <a:pt x="7800508" y="1144450"/>
                    <a:pt x="7794158" y="2640357"/>
                    <a:pt x="7792889" y="2656867"/>
                  </a:cubicBezTo>
                  <a:cubicBezTo>
                    <a:pt x="7796699" y="2679727"/>
                    <a:pt x="7533058" y="2668297"/>
                    <a:pt x="7402514" y="2669567"/>
                  </a:cubicBezTo>
                  <a:cubicBezTo>
                    <a:pt x="7253321" y="2670837"/>
                    <a:pt x="6047342" y="2664487"/>
                    <a:pt x="5593546" y="2663217"/>
                  </a:cubicBezTo>
                  <a:cubicBezTo>
                    <a:pt x="5295159" y="2661947"/>
                    <a:pt x="4996773" y="2664487"/>
                    <a:pt x="4698386" y="2664487"/>
                  </a:cubicBezTo>
                  <a:cubicBezTo>
                    <a:pt x="4555410" y="2664487"/>
                    <a:pt x="4412433" y="2663217"/>
                    <a:pt x="4269456" y="2663217"/>
                  </a:cubicBezTo>
                  <a:cubicBezTo>
                    <a:pt x="4076748" y="2663217"/>
                    <a:pt x="3884040" y="2663217"/>
                    <a:pt x="3691332" y="2661947"/>
                  </a:cubicBezTo>
                  <a:cubicBezTo>
                    <a:pt x="3461326" y="2660677"/>
                    <a:pt x="2460487" y="2660677"/>
                    <a:pt x="2230481" y="2660677"/>
                  </a:cubicBezTo>
                  <a:cubicBezTo>
                    <a:pt x="2037773" y="2659407"/>
                    <a:pt x="1838849" y="2658137"/>
                    <a:pt x="1646141" y="2660677"/>
                  </a:cubicBezTo>
                  <a:cubicBezTo>
                    <a:pt x="1465866" y="2663217"/>
                    <a:pt x="999637" y="2658137"/>
                    <a:pt x="943689" y="2658137"/>
                  </a:cubicBezTo>
                  <a:cubicBezTo>
                    <a:pt x="688817" y="2656867"/>
                    <a:pt x="67179" y="2653057"/>
                    <a:pt x="35560" y="2649247"/>
                  </a:cubicBezTo>
                  <a:cubicBezTo>
                    <a:pt x="19050" y="2645437"/>
                    <a:pt x="15240" y="2640357"/>
                    <a:pt x="15240" y="2618513"/>
                  </a:cubicBezTo>
                  <a:lnTo>
                    <a:pt x="15240" y="1201775"/>
                  </a:lnTo>
                  <a:cubicBezTo>
                    <a:pt x="13970" y="1107599"/>
                    <a:pt x="11430" y="796408"/>
                    <a:pt x="10160" y="734989"/>
                  </a:cubicBezTo>
                  <a:lnTo>
                    <a:pt x="6350" y="544589"/>
                  </a:lnTo>
                  <a:cubicBezTo>
                    <a:pt x="5080" y="474980"/>
                    <a:pt x="7620" y="112606"/>
                    <a:pt x="0" y="31750"/>
                  </a:cubicBezTo>
                  <a:lnTo>
                    <a:pt x="0" y="15240"/>
                  </a:lnTo>
                  <a:close/>
                  <a:moveTo>
                    <a:pt x="7771299" y="2642897"/>
                  </a:moveTo>
                  <a:cubicBezTo>
                    <a:pt x="7775108" y="2563236"/>
                    <a:pt x="7778918" y="1171065"/>
                    <a:pt x="7781458" y="1089173"/>
                  </a:cubicBezTo>
                  <a:cubicBezTo>
                    <a:pt x="7783999" y="1007281"/>
                    <a:pt x="7786539" y="565062"/>
                    <a:pt x="7786539" y="425845"/>
                  </a:cubicBezTo>
                  <a:cubicBezTo>
                    <a:pt x="7786539" y="380804"/>
                    <a:pt x="7790349" y="145363"/>
                    <a:pt x="7789079" y="83944"/>
                  </a:cubicBezTo>
                  <a:cubicBezTo>
                    <a:pt x="7789079" y="58420"/>
                    <a:pt x="7783999" y="43180"/>
                    <a:pt x="7781458" y="27940"/>
                  </a:cubicBezTo>
                  <a:cubicBezTo>
                    <a:pt x="7750632" y="27940"/>
                    <a:pt x="7669819" y="25400"/>
                    <a:pt x="7595222" y="26670"/>
                  </a:cubicBezTo>
                  <a:cubicBezTo>
                    <a:pt x="7421163" y="29210"/>
                    <a:pt x="7247104" y="33020"/>
                    <a:pt x="7066829" y="34290"/>
                  </a:cubicBezTo>
                  <a:cubicBezTo>
                    <a:pt x="6762226" y="36830"/>
                    <a:pt x="6463840" y="35560"/>
                    <a:pt x="6159237" y="31750"/>
                  </a:cubicBezTo>
                  <a:cubicBezTo>
                    <a:pt x="5773821" y="27940"/>
                    <a:pt x="5388405" y="29210"/>
                    <a:pt x="5009205" y="29210"/>
                  </a:cubicBezTo>
                  <a:cubicBezTo>
                    <a:pt x="4766766" y="29210"/>
                    <a:pt x="3927554" y="34290"/>
                    <a:pt x="3759712" y="38100"/>
                  </a:cubicBezTo>
                  <a:cubicBezTo>
                    <a:pt x="3591869" y="41910"/>
                    <a:pt x="2870769" y="41910"/>
                    <a:pt x="2702926" y="38100"/>
                  </a:cubicBezTo>
                  <a:cubicBezTo>
                    <a:pt x="2659412" y="36830"/>
                    <a:pt x="2385890" y="40640"/>
                    <a:pt x="2348592" y="40640"/>
                  </a:cubicBezTo>
                  <a:cubicBezTo>
                    <a:pt x="2137235" y="40640"/>
                    <a:pt x="1925878" y="39370"/>
                    <a:pt x="1708304" y="39370"/>
                  </a:cubicBezTo>
                  <a:cubicBezTo>
                    <a:pt x="1602626" y="39370"/>
                    <a:pt x="1496947" y="39370"/>
                    <a:pt x="1391269" y="43180"/>
                  </a:cubicBezTo>
                  <a:cubicBezTo>
                    <a:pt x="1242075" y="46990"/>
                    <a:pt x="1092882" y="50800"/>
                    <a:pt x="943689" y="48260"/>
                  </a:cubicBezTo>
                  <a:cubicBezTo>
                    <a:pt x="769630" y="45720"/>
                    <a:pt x="601788" y="43180"/>
                    <a:pt x="427729" y="40640"/>
                  </a:cubicBezTo>
                  <a:cubicBezTo>
                    <a:pt x="284752" y="39370"/>
                    <a:pt x="141775" y="36830"/>
                    <a:pt x="33020" y="35560"/>
                  </a:cubicBezTo>
                  <a:cubicBezTo>
                    <a:pt x="29210" y="35560"/>
                    <a:pt x="25400" y="36830"/>
                    <a:pt x="21590" y="36830"/>
                  </a:cubicBezTo>
                  <a:cubicBezTo>
                    <a:pt x="21590" y="44450"/>
                    <a:pt x="20320" y="49530"/>
                    <a:pt x="21590" y="55880"/>
                  </a:cubicBezTo>
                  <a:cubicBezTo>
                    <a:pt x="27940" y="147411"/>
                    <a:pt x="24130" y="270249"/>
                    <a:pt x="22860" y="364425"/>
                  </a:cubicBezTo>
                  <a:cubicBezTo>
                    <a:pt x="22860" y="425845"/>
                    <a:pt x="22860" y="487264"/>
                    <a:pt x="24130" y="548683"/>
                  </a:cubicBezTo>
                  <a:cubicBezTo>
                    <a:pt x="25400" y="593724"/>
                    <a:pt x="29210" y="872158"/>
                    <a:pt x="30480" y="966334"/>
                  </a:cubicBezTo>
                  <a:cubicBezTo>
                    <a:pt x="31750" y="1058463"/>
                    <a:pt x="31750" y="2462918"/>
                    <a:pt x="33020" y="2557094"/>
                  </a:cubicBezTo>
                  <a:cubicBezTo>
                    <a:pt x="33020" y="2577567"/>
                    <a:pt x="33020" y="2620561"/>
                    <a:pt x="35560" y="2632737"/>
                  </a:cubicBezTo>
                  <a:cubicBezTo>
                    <a:pt x="104477" y="2635277"/>
                    <a:pt x="241237" y="2640357"/>
                    <a:pt x="334483" y="2639087"/>
                  </a:cubicBezTo>
                  <a:cubicBezTo>
                    <a:pt x="471243" y="2637817"/>
                    <a:pt x="601788" y="2635277"/>
                    <a:pt x="738548" y="2637817"/>
                  </a:cubicBezTo>
                  <a:cubicBezTo>
                    <a:pt x="775846" y="2637817"/>
                    <a:pt x="1092882" y="2639087"/>
                    <a:pt x="1223426" y="2640357"/>
                  </a:cubicBezTo>
                  <a:cubicBezTo>
                    <a:pt x="1341538" y="2641627"/>
                    <a:pt x="1459649" y="2647977"/>
                    <a:pt x="1577760" y="2640357"/>
                  </a:cubicBezTo>
                  <a:cubicBezTo>
                    <a:pt x="1608842" y="2639087"/>
                    <a:pt x="1646140" y="2639087"/>
                    <a:pt x="1677222" y="2639087"/>
                  </a:cubicBezTo>
                  <a:cubicBezTo>
                    <a:pt x="1894796" y="2644167"/>
                    <a:pt x="2118586" y="2635277"/>
                    <a:pt x="2329943" y="2644167"/>
                  </a:cubicBezTo>
                  <a:cubicBezTo>
                    <a:pt x="2342376" y="2644167"/>
                    <a:pt x="3778361" y="2640357"/>
                    <a:pt x="4095397" y="2640357"/>
                  </a:cubicBezTo>
                  <a:cubicBezTo>
                    <a:pt x="4163777" y="2640357"/>
                    <a:pt x="4232157" y="2642897"/>
                    <a:pt x="4300538" y="2642897"/>
                  </a:cubicBezTo>
                  <a:cubicBezTo>
                    <a:pt x="4443514" y="2642897"/>
                    <a:pt x="4592708" y="2641627"/>
                    <a:pt x="4735684" y="2641627"/>
                  </a:cubicBezTo>
                  <a:cubicBezTo>
                    <a:pt x="4828930" y="2641627"/>
                    <a:pt x="4928392" y="2641627"/>
                    <a:pt x="5021638" y="2640357"/>
                  </a:cubicBezTo>
                  <a:cubicBezTo>
                    <a:pt x="5121100" y="2640357"/>
                    <a:pt x="5220562" y="2639087"/>
                    <a:pt x="5320025" y="2637817"/>
                  </a:cubicBezTo>
                  <a:cubicBezTo>
                    <a:pt x="5344890" y="2637817"/>
                    <a:pt x="5500300" y="2640357"/>
                    <a:pt x="5543815" y="2640357"/>
                  </a:cubicBezTo>
                  <a:lnTo>
                    <a:pt x="5860850" y="2640357"/>
                  </a:lnTo>
                  <a:cubicBezTo>
                    <a:pt x="5972745" y="2641627"/>
                    <a:pt x="6078424" y="2645437"/>
                    <a:pt x="6190319" y="2645437"/>
                  </a:cubicBezTo>
                  <a:cubicBezTo>
                    <a:pt x="6333296" y="2645437"/>
                    <a:pt x="6476273" y="2642897"/>
                    <a:pt x="6619249" y="2642897"/>
                  </a:cubicBezTo>
                  <a:cubicBezTo>
                    <a:pt x="6793308" y="2642897"/>
                    <a:pt x="6973584" y="2644167"/>
                    <a:pt x="7147642" y="2644167"/>
                  </a:cubicBezTo>
                  <a:cubicBezTo>
                    <a:pt x="7240888" y="2644167"/>
                    <a:pt x="7327917" y="2645437"/>
                    <a:pt x="7421163" y="2645437"/>
                  </a:cubicBezTo>
                  <a:cubicBezTo>
                    <a:pt x="7520625" y="2645437"/>
                    <a:pt x="7766218" y="2642897"/>
                    <a:pt x="7771299" y="2642897"/>
                  </a:cubicBezTo>
                  <a:close/>
                </a:path>
              </a:pathLst>
            </a:custGeom>
            <a:solidFill>
              <a:srgbClr val="F8BF66"/>
            </a:solidFill>
          </p:spPr>
        </p:sp>
      </p:grpSp>
      <p:pic>
        <p:nvPicPr>
          <p:cNvPr name="Picture 13" id="13"/>
          <p:cNvPicPr>
            <a:picLocks noChangeAspect="true"/>
          </p:cNvPicPr>
          <p:nvPr/>
        </p:nvPicPr>
        <p:blipFill>
          <a:blip r:embed="rId5"/>
          <a:srcRect l="0" t="0" r="0" b="16673"/>
          <a:stretch>
            <a:fillRect/>
          </a:stretch>
        </p:blipFill>
        <p:spPr>
          <a:xfrm flipH="false" flipV="false" rot="0">
            <a:off x="9762814" y="1894780"/>
            <a:ext cx="8525186" cy="4501106"/>
          </a:xfrm>
          <a:prstGeom prst="rect">
            <a:avLst/>
          </a:prstGeom>
        </p:spPr>
      </p:pic>
      <p:sp>
        <p:nvSpPr>
          <p:cNvPr name="TextBox 14" id="14"/>
          <p:cNvSpPr txBox="true"/>
          <p:nvPr/>
        </p:nvSpPr>
        <p:spPr>
          <a:xfrm rot="0">
            <a:off x="11492797" y="7132057"/>
            <a:ext cx="6196349" cy="854075"/>
          </a:xfrm>
          <a:prstGeom prst="rect">
            <a:avLst/>
          </a:prstGeom>
        </p:spPr>
        <p:txBody>
          <a:bodyPr anchor="t" rtlCol="false" tIns="0" lIns="0" bIns="0" rIns="0">
            <a:spAutoFit/>
          </a:bodyPr>
          <a:lstStyle/>
          <a:p>
            <a:pPr>
              <a:lnSpc>
                <a:spcPts val="3499"/>
              </a:lnSpc>
            </a:pPr>
            <a:r>
              <a:rPr lang="en-US" sz="2333">
                <a:solidFill>
                  <a:srgbClr val="404040"/>
                </a:solidFill>
                <a:latin typeface="Muli Regular"/>
              </a:rPr>
              <a:t>Hình ảnh Đoàn thanh niên làm vệ sinh di tích lịch sử</a:t>
            </a:r>
          </a:p>
        </p:txBody>
      </p:sp>
      <p:sp>
        <p:nvSpPr>
          <p:cNvPr name="TextBox 15" id="15"/>
          <p:cNvSpPr txBox="true"/>
          <p:nvPr/>
        </p:nvSpPr>
        <p:spPr>
          <a:xfrm rot="0">
            <a:off x="1339519" y="1683106"/>
            <a:ext cx="6709282" cy="2143125"/>
          </a:xfrm>
          <a:prstGeom prst="rect">
            <a:avLst/>
          </a:prstGeom>
        </p:spPr>
        <p:txBody>
          <a:bodyPr anchor="t" rtlCol="false" tIns="0" lIns="0" bIns="0" rIns="0">
            <a:spAutoFit/>
          </a:bodyPr>
          <a:lstStyle/>
          <a:p>
            <a:pPr algn="ctr" marL="0" indent="0" lvl="0">
              <a:lnSpc>
                <a:spcPts val="5640"/>
              </a:lnSpc>
              <a:spcBef>
                <a:spcPct val="0"/>
              </a:spcBef>
            </a:pPr>
            <a:r>
              <a:rPr lang="en-US" sz="4700">
                <a:solidFill>
                  <a:srgbClr val="404040"/>
                </a:solidFill>
                <a:latin typeface="Saira Black"/>
              </a:rPr>
              <a:t>NHỮNG HOẠT ĐỘNG CỘNG ĐỒNG MÀ EMCÓ THỂ THAM GIA</a:t>
            </a:r>
          </a:p>
        </p:txBody>
      </p:sp>
      <p:sp>
        <p:nvSpPr>
          <p:cNvPr name="TextBox 16" id="16"/>
          <p:cNvSpPr txBox="true"/>
          <p:nvPr/>
        </p:nvSpPr>
        <p:spPr>
          <a:xfrm rot="0">
            <a:off x="1050276" y="4231921"/>
            <a:ext cx="6151272" cy="934720"/>
          </a:xfrm>
          <a:prstGeom prst="rect">
            <a:avLst/>
          </a:prstGeom>
        </p:spPr>
        <p:txBody>
          <a:bodyPr anchor="t" rtlCol="false" tIns="0" lIns="0" bIns="0" rIns="0">
            <a:spAutoFit/>
          </a:bodyPr>
          <a:lstStyle/>
          <a:p>
            <a:pPr marL="626107" indent="-313054" lvl="1">
              <a:lnSpc>
                <a:spcPts val="3769"/>
              </a:lnSpc>
              <a:buFont typeface="Arial"/>
              <a:buChar char="•"/>
            </a:pPr>
            <a:r>
              <a:rPr lang="en-US" sz="2899">
                <a:solidFill>
                  <a:srgbClr val="404040"/>
                </a:solidFill>
                <a:latin typeface="Muli Regular"/>
              </a:rPr>
              <a:t>Di tích lịch sử văn hóa: Bảo vệ,gìn giữ</a:t>
            </a:r>
          </a:p>
        </p:txBody>
      </p:sp>
      <p:sp>
        <p:nvSpPr>
          <p:cNvPr name="TextBox 17" id="17"/>
          <p:cNvSpPr txBox="true"/>
          <p:nvPr/>
        </p:nvSpPr>
        <p:spPr>
          <a:xfrm rot="0">
            <a:off x="1028700" y="5402952"/>
            <a:ext cx="7238393" cy="458470"/>
          </a:xfrm>
          <a:prstGeom prst="rect">
            <a:avLst/>
          </a:prstGeom>
        </p:spPr>
        <p:txBody>
          <a:bodyPr anchor="t" rtlCol="false" tIns="0" lIns="0" bIns="0" rIns="0">
            <a:spAutoFit/>
          </a:bodyPr>
          <a:lstStyle/>
          <a:p>
            <a:pPr marL="626107" indent="-313054" lvl="1">
              <a:lnSpc>
                <a:spcPts val="3769"/>
              </a:lnSpc>
              <a:buFont typeface="Arial"/>
              <a:buChar char="•"/>
            </a:pPr>
            <a:r>
              <a:rPr lang="en-US" sz="2899">
                <a:solidFill>
                  <a:srgbClr val="404040"/>
                </a:solidFill>
                <a:latin typeface="Muli Regular"/>
              </a:rPr>
              <a:t>Môi trường tự nhiên: Bảo vệ, gìn giữ</a:t>
            </a:r>
          </a:p>
        </p:txBody>
      </p:sp>
      <p:sp>
        <p:nvSpPr>
          <p:cNvPr name="TextBox 18" id="18"/>
          <p:cNvSpPr txBox="true"/>
          <p:nvPr/>
        </p:nvSpPr>
        <p:spPr>
          <a:xfrm rot="0">
            <a:off x="1050276" y="6232897"/>
            <a:ext cx="6151272" cy="1410970"/>
          </a:xfrm>
          <a:prstGeom prst="rect">
            <a:avLst/>
          </a:prstGeom>
        </p:spPr>
        <p:txBody>
          <a:bodyPr anchor="t" rtlCol="false" tIns="0" lIns="0" bIns="0" rIns="0">
            <a:spAutoFit/>
          </a:bodyPr>
          <a:lstStyle/>
          <a:p>
            <a:pPr marL="626107" indent="-313054" lvl="1">
              <a:lnSpc>
                <a:spcPts val="3769"/>
              </a:lnSpc>
              <a:buFont typeface="Arial"/>
              <a:buChar char="•"/>
            </a:pPr>
            <a:r>
              <a:rPr lang="en-US" sz="2899">
                <a:solidFill>
                  <a:srgbClr val="404040"/>
                </a:solidFill>
                <a:latin typeface="Muli Regular"/>
              </a:rPr>
              <a:t>Tệ nạn xã hội: Tuyên truyền. phòng chống</a:t>
            </a:r>
          </a:p>
          <a:p>
            <a:pPr>
              <a:lnSpc>
                <a:spcPts val="3769"/>
              </a:lnSpc>
            </a:pPr>
          </a:p>
        </p:txBody>
      </p:sp>
      <p:sp>
        <p:nvSpPr>
          <p:cNvPr name="TextBox 19" id="19"/>
          <p:cNvSpPr txBox="true"/>
          <p:nvPr/>
        </p:nvSpPr>
        <p:spPr>
          <a:xfrm rot="0">
            <a:off x="1050276" y="7271122"/>
            <a:ext cx="6151272" cy="1410970"/>
          </a:xfrm>
          <a:prstGeom prst="rect">
            <a:avLst/>
          </a:prstGeom>
        </p:spPr>
        <p:txBody>
          <a:bodyPr anchor="t" rtlCol="false" tIns="0" lIns="0" bIns="0" rIns="0">
            <a:spAutoFit/>
          </a:bodyPr>
          <a:lstStyle/>
          <a:p>
            <a:pPr marL="626107" indent="-313054" lvl="1">
              <a:lnSpc>
                <a:spcPts val="3769"/>
              </a:lnSpc>
              <a:buFont typeface="Arial"/>
              <a:buChar char="•"/>
            </a:pPr>
            <a:r>
              <a:rPr lang="en-US" sz="2899">
                <a:solidFill>
                  <a:srgbClr val="404040"/>
                </a:solidFill>
                <a:latin typeface="Muli Regular"/>
              </a:rPr>
              <a:t>Dịch bệnh: Tuyên truyền, phòng chống</a:t>
            </a:r>
          </a:p>
          <a:p>
            <a:pPr>
              <a:lnSpc>
                <a:spcPts val="376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432966" y="0"/>
            <a:ext cx="2425928" cy="172020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27585"/>
          <a:stretch>
            <a:fillRect/>
          </a:stretch>
        </p:blipFill>
        <p:spPr>
          <a:xfrm flipH="false" flipV="false" rot="0">
            <a:off x="7376625" y="139010"/>
            <a:ext cx="3534751" cy="4646281"/>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884058" y="0"/>
            <a:ext cx="2442789" cy="1732160"/>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14843515" y="257443"/>
            <a:ext cx="3444485" cy="3363070"/>
          </a:xfrm>
          <a:prstGeom prst="rect">
            <a:avLst/>
          </a:prstGeom>
        </p:spPr>
      </p:pic>
      <p:grpSp>
        <p:nvGrpSpPr>
          <p:cNvPr name="Group 6" id="6"/>
          <p:cNvGrpSpPr/>
          <p:nvPr/>
        </p:nvGrpSpPr>
        <p:grpSpPr>
          <a:xfrm rot="0">
            <a:off x="10080383" y="7416705"/>
            <a:ext cx="7439862" cy="1404066"/>
            <a:chOff x="0" y="0"/>
            <a:chExt cx="8786242" cy="1658158"/>
          </a:xfrm>
        </p:grpSpPr>
        <p:sp>
          <p:nvSpPr>
            <p:cNvPr name="Freeform 7" id="7"/>
            <p:cNvSpPr/>
            <p:nvPr/>
          </p:nvSpPr>
          <p:spPr>
            <a:xfrm>
              <a:off x="33020" y="27940"/>
              <a:ext cx="8757033" cy="1627678"/>
            </a:xfrm>
            <a:custGeom>
              <a:avLst/>
              <a:gdLst/>
              <a:ahLst/>
              <a:cxnLst/>
              <a:rect r="r" b="b" t="t" l="l"/>
              <a:pathLst>
                <a:path h="1627678" w="8757033">
                  <a:moveTo>
                    <a:pt x="44214" y="1579418"/>
                  </a:moveTo>
                  <a:cubicBezTo>
                    <a:pt x="44214" y="1597198"/>
                    <a:pt x="65130" y="1601008"/>
                    <a:pt x="155765" y="1604818"/>
                  </a:cubicBezTo>
                  <a:cubicBezTo>
                    <a:pt x="218513" y="1607358"/>
                    <a:pt x="281260" y="1609898"/>
                    <a:pt x="344007" y="1611168"/>
                  </a:cubicBezTo>
                  <a:cubicBezTo>
                    <a:pt x="692604" y="1612438"/>
                    <a:pt x="1041201" y="1613708"/>
                    <a:pt x="1389798" y="1613708"/>
                  </a:cubicBezTo>
                  <a:cubicBezTo>
                    <a:pt x="1591984" y="1614978"/>
                    <a:pt x="1787199" y="1618788"/>
                    <a:pt x="1989385" y="1616248"/>
                  </a:cubicBezTo>
                  <a:cubicBezTo>
                    <a:pt x="2205515" y="1613708"/>
                    <a:pt x="2428617" y="1614978"/>
                    <a:pt x="2644747" y="1616248"/>
                  </a:cubicBezTo>
                  <a:cubicBezTo>
                    <a:pt x="2902708" y="1617518"/>
                    <a:pt x="4025190" y="1617518"/>
                    <a:pt x="4283152" y="1617518"/>
                  </a:cubicBezTo>
                  <a:cubicBezTo>
                    <a:pt x="4499282" y="1618788"/>
                    <a:pt x="4715412" y="1617518"/>
                    <a:pt x="4931542" y="1618788"/>
                  </a:cubicBezTo>
                  <a:cubicBezTo>
                    <a:pt x="5091897" y="1618788"/>
                    <a:pt x="5252251" y="1621328"/>
                    <a:pt x="5412606" y="1620058"/>
                  </a:cubicBezTo>
                  <a:cubicBezTo>
                    <a:pt x="5747259" y="1620058"/>
                    <a:pt x="6081912" y="1617518"/>
                    <a:pt x="6416565" y="1618788"/>
                  </a:cubicBezTo>
                  <a:cubicBezTo>
                    <a:pt x="6925516" y="1620058"/>
                    <a:pt x="7434468" y="1623868"/>
                    <a:pt x="7943419" y="1626408"/>
                  </a:cubicBezTo>
                  <a:cubicBezTo>
                    <a:pt x="8110746" y="1627678"/>
                    <a:pt x="8278072" y="1626408"/>
                    <a:pt x="8445399" y="1625138"/>
                  </a:cubicBezTo>
                  <a:cubicBezTo>
                    <a:pt x="8591809" y="1623868"/>
                    <a:pt x="8721472" y="1625138"/>
                    <a:pt x="8732902" y="1622598"/>
                  </a:cubicBezTo>
                  <a:cubicBezTo>
                    <a:pt x="8734172" y="1607358"/>
                    <a:pt x="8734172" y="1581958"/>
                    <a:pt x="8734172" y="1565448"/>
                  </a:cubicBezTo>
                  <a:cubicBezTo>
                    <a:pt x="8736712" y="1523839"/>
                    <a:pt x="8739252" y="700951"/>
                    <a:pt x="8741792" y="659502"/>
                  </a:cubicBezTo>
                  <a:cubicBezTo>
                    <a:pt x="8743062" y="643653"/>
                    <a:pt x="8743062" y="627805"/>
                    <a:pt x="8743062" y="613176"/>
                  </a:cubicBezTo>
                  <a:cubicBezTo>
                    <a:pt x="8744333" y="571727"/>
                    <a:pt x="8745602" y="530278"/>
                    <a:pt x="8746872" y="487610"/>
                  </a:cubicBezTo>
                  <a:cubicBezTo>
                    <a:pt x="8749412" y="383987"/>
                    <a:pt x="8745602" y="280364"/>
                    <a:pt x="8749412" y="176741"/>
                  </a:cubicBezTo>
                  <a:cubicBezTo>
                    <a:pt x="8753222" y="134073"/>
                    <a:pt x="8757033" y="75556"/>
                    <a:pt x="8745602" y="32888"/>
                  </a:cubicBezTo>
                  <a:cubicBezTo>
                    <a:pt x="8746872" y="19050"/>
                    <a:pt x="8740522" y="7620"/>
                    <a:pt x="8726552" y="0"/>
                  </a:cubicBezTo>
                  <a:lnTo>
                    <a:pt x="0" y="5080"/>
                  </a:lnTo>
                  <a:lnTo>
                    <a:pt x="44214" y="1579418"/>
                  </a:lnTo>
                  <a:close/>
                </a:path>
              </a:pathLst>
            </a:custGeom>
            <a:solidFill>
              <a:srgbClr val="F8BF66"/>
            </a:solidFill>
          </p:spPr>
        </p:sp>
        <p:sp>
          <p:nvSpPr>
            <p:cNvPr name="Freeform 8" id="8"/>
            <p:cNvSpPr/>
            <p:nvPr/>
          </p:nvSpPr>
          <p:spPr>
            <a:xfrm>
              <a:off x="15240" y="16510"/>
              <a:ext cx="8718932" cy="1592117"/>
            </a:xfrm>
            <a:custGeom>
              <a:avLst/>
              <a:gdLst/>
              <a:ahLst/>
              <a:cxnLst/>
              <a:rect r="r" b="b" t="t" l="l"/>
              <a:pathLst>
                <a:path h="1592117" w="8718932">
                  <a:moveTo>
                    <a:pt x="8702422" y="1592117"/>
                  </a:moveTo>
                  <a:lnTo>
                    <a:pt x="15240" y="1584498"/>
                  </a:lnTo>
                  <a:lnTo>
                    <a:pt x="0" y="11430"/>
                  </a:lnTo>
                  <a:lnTo>
                    <a:pt x="8718932" y="0"/>
                  </a:lnTo>
                  <a:close/>
                </a:path>
              </a:pathLst>
            </a:custGeom>
            <a:solidFill>
              <a:srgbClr val="F8BF66"/>
            </a:solidFill>
          </p:spPr>
        </p:sp>
        <p:sp>
          <p:nvSpPr>
            <p:cNvPr name="Freeform 9" id="9"/>
            <p:cNvSpPr/>
            <p:nvPr/>
          </p:nvSpPr>
          <p:spPr>
            <a:xfrm>
              <a:off x="0" y="-2540"/>
              <a:ext cx="8753222" cy="1639108"/>
            </a:xfrm>
            <a:custGeom>
              <a:avLst/>
              <a:gdLst/>
              <a:ahLst/>
              <a:cxnLst/>
              <a:rect r="r" b="b" t="t" l="l"/>
              <a:pathLst>
                <a:path h="1639108" w="8753222">
                  <a:moveTo>
                    <a:pt x="0" y="15240"/>
                  </a:moveTo>
                  <a:cubicBezTo>
                    <a:pt x="13970" y="16510"/>
                    <a:pt x="26670" y="17780"/>
                    <a:pt x="39370" y="17780"/>
                  </a:cubicBezTo>
                  <a:cubicBezTo>
                    <a:pt x="146954" y="19050"/>
                    <a:pt x="739568" y="24130"/>
                    <a:pt x="920839" y="26670"/>
                  </a:cubicBezTo>
                  <a:cubicBezTo>
                    <a:pt x="1095137" y="29210"/>
                    <a:pt x="1269435" y="29210"/>
                    <a:pt x="1443734" y="22860"/>
                  </a:cubicBezTo>
                  <a:cubicBezTo>
                    <a:pt x="1618032" y="16510"/>
                    <a:pt x="1792331" y="17780"/>
                    <a:pt x="1966629" y="19050"/>
                  </a:cubicBezTo>
                  <a:cubicBezTo>
                    <a:pt x="2113040" y="20320"/>
                    <a:pt x="3974547" y="19050"/>
                    <a:pt x="4148846" y="15240"/>
                  </a:cubicBezTo>
                  <a:cubicBezTo>
                    <a:pt x="4323144" y="11430"/>
                    <a:pt x="4504414" y="12700"/>
                    <a:pt x="4685685" y="11430"/>
                  </a:cubicBezTo>
                  <a:cubicBezTo>
                    <a:pt x="4929703" y="10160"/>
                    <a:pt x="5849998" y="7620"/>
                    <a:pt x="6073101" y="7620"/>
                  </a:cubicBezTo>
                  <a:cubicBezTo>
                    <a:pt x="6526276" y="8890"/>
                    <a:pt x="6972481" y="12700"/>
                    <a:pt x="7425656" y="12700"/>
                  </a:cubicBezTo>
                  <a:cubicBezTo>
                    <a:pt x="7725449" y="12700"/>
                    <a:pt x="8018271" y="11430"/>
                    <a:pt x="8318064" y="3810"/>
                  </a:cubicBezTo>
                  <a:cubicBezTo>
                    <a:pt x="8478419" y="0"/>
                    <a:pt x="8645745" y="2540"/>
                    <a:pt x="8722743" y="3810"/>
                  </a:cubicBezTo>
                  <a:cubicBezTo>
                    <a:pt x="8735443" y="3810"/>
                    <a:pt x="8739253" y="10160"/>
                    <a:pt x="8740522" y="24130"/>
                  </a:cubicBezTo>
                  <a:cubicBezTo>
                    <a:pt x="8740522" y="27940"/>
                    <a:pt x="8740522" y="33020"/>
                    <a:pt x="8741793" y="36830"/>
                  </a:cubicBezTo>
                  <a:cubicBezTo>
                    <a:pt x="8753222" y="80435"/>
                    <a:pt x="8749412" y="138952"/>
                    <a:pt x="8749412" y="181620"/>
                  </a:cubicBezTo>
                  <a:cubicBezTo>
                    <a:pt x="8749412" y="221850"/>
                    <a:pt x="8748143" y="332787"/>
                    <a:pt x="8748143" y="347417"/>
                  </a:cubicBezTo>
                  <a:cubicBezTo>
                    <a:pt x="8748143" y="396180"/>
                    <a:pt x="8748143" y="443725"/>
                    <a:pt x="8746872" y="492489"/>
                  </a:cubicBezTo>
                  <a:cubicBezTo>
                    <a:pt x="8745603" y="533938"/>
                    <a:pt x="8743062" y="649752"/>
                    <a:pt x="8741793" y="664381"/>
                  </a:cubicBezTo>
                  <a:cubicBezTo>
                    <a:pt x="8739253" y="705830"/>
                    <a:pt x="8732903" y="1599737"/>
                    <a:pt x="8731632" y="1616248"/>
                  </a:cubicBezTo>
                  <a:cubicBezTo>
                    <a:pt x="8735443" y="1639108"/>
                    <a:pt x="8443559" y="1627678"/>
                    <a:pt x="8297149" y="1628948"/>
                  </a:cubicBezTo>
                  <a:cubicBezTo>
                    <a:pt x="8129822" y="1630218"/>
                    <a:pt x="6777266" y="1623867"/>
                    <a:pt x="6268315" y="1622598"/>
                  </a:cubicBezTo>
                  <a:cubicBezTo>
                    <a:pt x="5933661" y="1621328"/>
                    <a:pt x="5599009" y="1623867"/>
                    <a:pt x="5264356" y="1623867"/>
                  </a:cubicBezTo>
                  <a:cubicBezTo>
                    <a:pt x="5104001" y="1623867"/>
                    <a:pt x="4943647" y="1622598"/>
                    <a:pt x="4783292" y="1622598"/>
                  </a:cubicBezTo>
                  <a:cubicBezTo>
                    <a:pt x="4567162" y="1622598"/>
                    <a:pt x="4351032" y="1622598"/>
                    <a:pt x="4134902" y="1621328"/>
                  </a:cubicBezTo>
                  <a:cubicBezTo>
                    <a:pt x="3876940" y="1620058"/>
                    <a:pt x="2754458" y="1620058"/>
                    <a:pt x="2496497" y="1620058"/>
                  </a:cubicBezTo>
                  <a:cubicBezTo>
                    <a:pt x="2280366" y="1618788"/>
                    <a:pt x="2057265" y="1617517"/>
                    <a:pt x="1841135" y="1620058"/>
                  </a:cubicBezTo>
                  <a:cubicBezTo>
                    <a:pt x="1638948" y="1622598"/>
                    <a:pt x="1116053" y="1617517"/>
                    <a:pt x="1053306" y="1617517"/>
                  </a:cubicBezTo>
                  <a:cubicBezTo>
                    <a:pt x="767456" y="1616248"/>
                    <a:pt x="70262" y="1612438"/>
                    <a:pt x="35560" y="1608628"/>
                  </a:cubicBezTo>
                  <a:cubicBezTo>
                    <a:pt x="19050" y="1604817"/>
                    <a:pt x="15240" y="1599738"/>
                    <a:pt x="15240" y="1583577"/>
                  </a:cubicBezTo>
                  <a:lnTo>
                    <a:pt x="15240" y="739964"/>
                  </a:lnTo>
                  <a:cubicBezTo>
                    <a:pt x="13970" y="683886"/>
                    <a:pt x="11430" y="498584"/>
                    <a:pt x="10160" y="462011"/>
                  </a:cubicBezTo>
                  <a:lnTo>
                    <a:pt x="6350" y="348636"/>
                  </a:lnTo>
                  <a:cubicBezTo>
                    <a:pt x="5080" y="307186"/>
                    <a:pt x="7620" y="91407"/>
                    <a:pt x="0" y="31750"/>
                  </a:cubicBezTo>
                  <a:lnTo>
                    <a:pt x="0" y="15240"/>
                  </a:lnTo>
                  <a:close/>
                  <a:moveTo>
                    <a:pt x="8710042" y="1602278"/>
                  </a:moveTo>
                  <a:cubicBezTo>
                    <a:pt x="8713853" y="1550661"/>
                    <a:pt x="8717662" y="721678"/>
                    <a:pt x="8720203" y="672914"/>
                  </a:cubicBezTo>
                  <a:cubicBezTo>
                    <a:pt x="8722742" y="624151"/>
                    <a:pt x="8725282" y="360827"/>
                    <a:pt x="8725282" y="277928"/>
                  </a:cubicBezTo>
                  <a:cubicBezTo>
                    <a:pt x="8725282" y="251108"/>
                    <a:pt x="8729092" y="110912"/>
                    <a:pt x="8727822" y="74340"/>
                  </a:cubicBezTo>
                  <a:cubicBezTo>
                    <a:pt x="8727822" y="58420"/>
                    <a:pt x="8722742" y="43180"/>
                    <a:pt x="8720203" y="27940"/>
                  </a:cubicBezTo>
                  <a:cubicBezTo>
                    <a:pt x="8687577" y="27940"/>
                    <a:pt x="8596942" y="25400"/>
                    <a:pt x="8513278" y="26670"/>
                  </a:cubicBezTo>
                  <a:cubicBezTo>
                    <a:pt x="8318064" y="29210"/>
                    <a:pt x="8122850" y="33020"/>
                    <a:pt x="7920664" y="34290"/>
                  </a:cubicBezTo>
                  <a:cubicBezTo>
                    <a:pt x="7579039" y="36830"/>
                    <a:pt x="7244386" y="35560"/>
                    <a:pt x="6902761" y="31750"/>
                  </a:cubicBezTo>
                  <a:cubicBezTo>
                    <a:pt x="6470501" y="27940"/>
                    <a:pt x="6038240" y="29210"/>
                    <a:pt x="5612952" y="29210"/>
                  </a:cubicBezTo>
                  <a:cubicBezTo>
                    <a:pt x="5341047" y="29210"/>
                    <a:pt x="4399835" y="34290"/>
                    <a:pt x="4211593" y="38100"/>
                  </a:cubicBezTo>
                  <a:cubicBezTo>
                    <a:pt x="4023351" y="41910"/>
                    <a:pt x="3214606" y="41910"/>
                    <a:pt x="3026364" y="38100"/>
                  </a:cubicBezTo>
                  <a:cubicBezTo>
                    <a:pt x="2977560" y="36830"/>
                    <a:pt x="2670795" y="40640"/>
                    <a:pt x="2628963" y="40640"/>
                  </a:cubicBezTo>
                  <a:cubicBezTo>
                    <a:pt x="2391917" y="40640"/>
                    <a:pt x="2154871" y="39370"/>
                    <a:pt x="1910854" y="39370"/>
                  </a:cubicBezTo>
                  <a:cubicBezTo>
                    <a:pt x="1792331" y="39370"/>
                    <a:pt x="1673808" y="39370"/>
                    <a:pt x="1555285" y="43180"/>
                  </a:cubicBezTo>
                  <a:cubicBezTo>
                    <a:pt x="1387958" y="46990"/>
                    <a:pt x="1220632" y="50800"/>
                    <a:pt x="1053305" y="48260"/>
                  </a:cubicBezTo>
                  <a:cubicBezTo>
                    <a:pt x="858091" y="45720"/>
                    <a:pt x="669849" y="43180"/>
                    <a:pt x="474634" y="40640"/>
                  </a:cubicBezTo>
                  <a:cubicBezTo>
                    <a:pt x="314280" y="39370"/>
                    <a:pt x="153925" y="36830"/>
                    <a:pt x="33020" y="35560"/>
                  </a:cubicBezTo>
                  <a:cubicBezTo>
                    <a:pt x="29210" y="35560"/>
                    <a:pt x="25400" y="36830"/>
                    <a:pt x="21590" y="36830"/>
                  </a:cubicBezTo>
                  <a:cubicBezTo>
                    <a:pt x="21590" y="44450"/>
                    <a:pt x="20320" y="49530"/>
                    <a:pt x="21590" y="55880"/>
                  </a:cubicBezTo>
                  <a:cubicBezTo>
                    <a:pt x="27940" y="112132"/>
                    <a:pt x="24130" y="185277"/>
                    <a:pt x="22860" y="241355"/>
                  </a:cubicBezTo>
                  <a:cubicBezTo>
                    <a:pt x="22860" y="277928"/>
                    <a:pt x="22860" y="314501"/>
                    <a:pt x="24130" y="351074"/>
                  </a:cubicBezTo>
                  <a:cubicBezTo>
                    <a:pt x="25400" y="377894"/>
                    <a:pt x="29210" y="543690"/>
                    <a:pt x="30480" y="599769"/>
                  </a:cubicBezTo>
                  <a:cubicBezTo>
                    <a:pt x="31750" y="654628"/>
                    <a:pt x="31750" y="1490926"/>
                    <a:pt x="33020" y="1547004"/>
                  </a:cubicBezTo>
                  <a:cubicBezTo>
                    <a:pt x="33020" y="1559195"/>
                    <a:pt x="33020" y="1584796"/>
                    <a:pt x="35560" y="1592117"/>
                  </a:cubicBezTo>
                  <a:cubicBezTo>
                    <a:pt x="112094" y="1594657"/>
                    <a:pt x="265476" y="1599737"/>
                    <a:pt x="370055" y="1598467"/>
                  </a:cubicBezTo>
                  <a:cubicBezTo>
                    <a:pt x="523438" y="1597198"/>
                    <a:pt x="669849" y="1594657"/>
                    <a:pt x="823231" y="1597198"/>
                  </a:cubicBezTo>
                  <a:cubicBezTo>
                    <a:pt x="865063" y="1597198"/>
                    <a:pt x="1220632" y="1598467"/>
                    <a:pt x="1367043" y="1599737"/>
                  </a:cubicBezTo>
                  <a:cubicBezTo>
                    <a:pt x="1499509" y="1601007"/>
                    <a:pt x="1631976" y="1607357"/>
                    <a:pt x="1764443" y="1599737"/>
                  </a:cubicBezTo>
                  <a:cubicBezTo>
                    <a:pt x="1799303" y="1598467"/>
                    <a:pt x="1841134" y="1598467"/>
                    <a:pt x="1875994" y="1598467"/>
                  </a:cubicBezTo>
                  <a:cubicBezTo>
                    <a:pt x="2120012" y="1603548"/>
                    <a:pt x="2371001" y="1594657"/>
                    <a:pt x="2608047" y="1603548"/>
                  </a:cubicBezTo>
                  <a:cubicBezTo>
                    <a:pt x="2621991" y="1603548"/>
                    <a:pt x="4232509" y="1599737"/>
                    <a:pt x="4588077" y="1599737"/>
                  </a:cubicBezTo>
                  <a:cubicBezTo>
                    <a:pt x="4664769" y="1599737"/>
                    <a:pt x="4741460" y="1602277"/>
                    <a:pt x="4818151" y="1602277"/>
                  </a:cubicBezTo>
                  <a:cubicBezTo>
                    <a:pt x="4978506" y="1602277"/>
                    <a:pt x="5145832" y="1601007"/>
                    <a:pt x="5306187" y="1601007"/>
                  </a:cubicBezTo>
                  <a:cubicBezTo>
                    <a:pt x="5410766" y="1601007"/>
                    <a:pt x="5522317" y="1601007"/>
                    <a:pt x="5626896" y="1599737"/>
                  </a:cubicBezTo>
                  <a:cubicBezTo>
                    <a:pt x="5738447" y="1599737"/>
                    <a:pt x="5849998" y="1598467"/>
                    <a:pt x="5961549" y="1597198"/>
                  </a:cubicBezTo>
                  <a:cubicBezTo>
                    <a:pt x="5989437" y="1597198"/>
                    <a:pt x="6163735" y="1599737"/>
                    <a:pt x="6212539" y="1599737"/>
                  </a:cubicBezTo>
                  <a:lnTo>
                    <a:pt x="6568108" y="1599737"/>
                  </a:lnTo>
                  <a:cubicBezTo>
                    <a:pt x="6693602" y="1601007"/>
                    <a:pt x="6812125" y="1604817"/>
                    <a:pt x="6937621" y="1604817"/>
                  </a:cubicBezTo>
                  <a:cubicBezTo>
                    <a:pt x="7097975" y="1604817"/>
                    <a:pt x="7258330" y="1602277"/>
                    <a:pt x="7418684" y="1602277"/>
                  </a:cubicBezTo>
                  <a:cubicBezTo>
                    <a:pt x="7613898" y="1602277"/>
                    <a:pt x="7816084" y="1603548"/>
                    <a:pt x="8011299" y="1603548"/>
                  </a:cubicBezTo>
                  <a:cubicBezTo>
                    <a:pt x="8115877" y="1603548"/>
                    <a:pt x="8213485" y="1604817"/>
                    <a:pt x="8318064" y="1604817"/>
                  </a:cubicBezTo>
                  <a:cubicBezTo>
                    <a:pt x="8429615" y="1604817"/>
                    <a:pt x="8704962" y="1602277"/>
                    <a:pt x="8710042" y="1602277"/>
                  </a:cubicBezTo>
                  <a:close/>
                </a:path>
              </a:pathLst>
            </a:custGeom>
            <a:solidFill>
              <a:srgbClr val="F8BF66"/>
            </a:solidFill>
          </p:spPr>
        </p:sp>
      </p:grpSp>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2700000">
            <a:off x="10387867" y="7536252"/>
            <a:ext cx="577224" cy="577224"/>
          </a:xfrm>
          <a:prstGeom prst="rect">
            <a:avLst/>
          </a:prstGeom>
        </p:spPr>
      </p:pic>
      <p:grpSp>
        <p:nvGrpSpPr>
          <p:cNvPr name="Group 11" id="11"/>
          <p:cNvGrpSpPr/>
          <p:nvPr/>
        </p:nvGrpSpPr>
        <p:grpSpPr>
          <a:xfrm rot="0">
            <a:off x="1095713" y="339454"/>
            <a:ext cx="6308428" cy="2457450"/>
            <a:chOff x="0" y="0"/>
            <a:chExt cx="7002323" cy="2727757"/>
          </a:xfrm>
        </p:grpSpPr>
        <p:sp>
          <p:nvSpPr>
            <p:cNvPr name="Freeform 12" id="12"/>
            <p:cNvSpPr/>
            <p:nvPr/>
          </p:nvSpPr>
          <p:spPr>
            <a:xfrm>
              <a:off x="33020" y="27940"/>
              <a:ext cx="6973113" cy="2697277"/>
            </a:xfrm>
            <a:custGeom>
              <a:avLst/>
              <a:gdLst/>
              <a:ahLst/>
              <a:cxnLst/>
              <a:rect r="r" b="b" t="t" l="l"/>
              <a:pathLst>
                <a:path h="2697277" w="6973113">
                  <a:moveTo>
                    <a:pt x="36918" y="2649017"/>
                  </a:moveTo>
                  <a:cubicBezTo>
                    <a:pt x="36918" y="2666797"/>
                    <a:pt x="53527" y="2670607"/>
                    <a:pt x="125497" y="2674417"/>
                  </a:cubicBezTo>
                  <a:cubicBezTo>
                    <a:pt x="175322" y="2676957"/>
                    <a:pt x="225147" y="2679497"/>
                    <a:pt x="274972" y="2680767"/>
                  </a:cubicBezTo>
                  <a:cubicBezTo>
                    <a:pt x="551780" y="2682037"/>
                    <a:pt x="828587" y="2683307"/>
                    <a:pt x="1105394" y="2683307"/>
                  </a:cubicBezTo>
                  <a:cubicBezTo>
                    <a:pt x="1265942" y="2684577"/>
                    <a:pt x="1420954" y="2688387"/>
                    <a:pt x="1581502" y="2685847"/>
                  </a:cubicBezTo>
                  <a:cubicBezTo>
                    <a:pt x="1753123" y="2683307"/>
                    <a:pt x="1930279" y="2684577"/>
                    <a:pt x="2101900" y="2685847"/>
                  </a:cubicBezTo>
                  <a:cubicBezTo>
                    <a:pt x="2306737" y="2687117"/>
                    <a:pt x="3198056" y="2687117"/>
                    <a:pt x="3402894" y="2687117"/>
                  </a:cubicBezTo>
                  <a:cubicBezTo>
                    <a:pt x="3574514" y="2688387"/>
                    <a:pt x="3746134" y="2687117"/>
                    <a:pt x="3917755" y="2688387"/>
                  </a:cubicBezTo>
                  <a:cubicBezTo>
                    <a:pt x="4045086" y="2688387"/>
                    <a:pt x="4172417" y="2690927"/>
                    <a:pt x="4299749" y="2689657"/>
                  </a:cubicBezTo>
                  <a:cubicBezTo>
                    <a:pt x="4565484" y="2689657"/>
                    <a:pt x="4831218" y="2687117"/>
                    <a:pt x="5096953" y="2688387"/>
                  </a:cubicBezTo>
                  <a:cubicBezTo>
                    <a:pt x="5501092" y="2689657"/>
                    <a:pt x="5905230" y="2693467"/>
                    <a:pt x="6309369" y="2696007"/>
                  </a:cubicBezTo>
                  <a:cubicBezTo>
                    <a:pt x="6442236" y="2697277"/>
                    <a:pt x="6575104" y="2696007"/>
                    <a:pt x="6707971" y="2694737"/>
                  </a:cubicBezTo>
                  <a:cubicBezTo>
                    <a:pt x="6824230" y="2693467"/>
                    <a:pt x="6937553" y="2694737"/>
                    <a:pt x="6948983" y="2692197"/>
                  </a:cubicBezTo>
                  <a:cubicBezTo>
                    <a:pt x="6950253" y="2676957"/>
                    <a:pt x="6950253" y="2651557"/>
                    <a:pt x="6950253" y="2635047"/>
                  </a:cubicBezTo>
                  <a:cubicBezTo>
                    <a:pt x="6952792" y="2567166"/>
                    <a:pt x="6955333" y="1169663"/>
                    <a:pt x="6957873" y="1099271"/>
                  </a:cubicBezTo>
                  <a:cubicBezTo>
                    <a:pt x="6959142" y="1072356"/>
                    <a:pt x="6959142" y="1045441"/>
                    <a:pt x="6959142" y="1020596"/>
                  </a:cubicBezTo>
                  <a:cubicBezTo>
                    <a:pt x="6960413" y="950204"/>
                    <a:pt x="6961683" y="879811"/>
                    <a:pt x="6962953" y="807348"/>
                  </a:cubicBezTo>
                  <a:cubicBezTo>
                    <a:pt x="6965492" y="631366"/>
                    <a:pt x="6961683" y="455384"/>
                    <a:pt x="6965492" y="279402"/>
                  </a:cubicBezTo>
                  <a:cubicBezTo>
                    <a:pt x="6969303" y="206939"/>
                    <a:pt x="6973113" y="107561"/>
                    <a:pt x="6961683" y="35098"/>
                  </a:cubicBezTo>
                  <a:cubicBezTo>
                    <a:pt x="6962953" y="19050"/>
                    <a:pt x="6956603" y="7620"/>
                    <a:pt x="6942633" y="0"/>
                  </a:cubicBezTo>
                  <a:lnTo>
                    <a:pt x="0" y="5080"/>
                  </a:lnTo>
                  <a:lnTo>
                    <a:pt x="36918" y="2649017"/>
                  </a:lnTo>
                  <a:close/>
                </a:path>
              </a:pathLst>
            </a:custGeom>
            <a:solidFill>
              <a:srgbClr val="F8BF66"/>
            </a:solidFill>
          </p:spPr>
        </p:sp>
        <p:sp>
          <p:nvSpPr>
            <p:cNvPr name="Freeform 13" id="13"/>
            <p:cNvSpPr/>
            <p:nvPr/>
          </p:nvSpPr>
          <p:spPr>
            <a:xfrm>
              <a:off x="15240" y="16510"/>
              <a:ext cx="6935013" cy="2661717"/>
            </a:xfrm>
            <a:custGeom>
              <a:avLst/>
              <a:gdLst/>
              <a:ahLst/>
              <a:cxnLst/>
              <a:rect r="r" b="b" t="t" l="l"/>
              <a:pathLst>
                <a:path h="2661717" w="6935013">
                  <a:moveTo>
                    <a:pt x="6918503" y="2661717"/>
                  </a:moveTo>
                  <a:lnTo>
                    <a:pt x="15240" y="2654097"/>
                  </a:lnTo>
                  <a:lnTo>
                    <a:pt x="0" y="11430"/>
                  </a:lnTo>
                  <a:lnTo>
                    <a:pt x="6935013" y="0"/>
                  </a:lnTo>
                  <a:close/>
                </a:path>
              </a:pathLst>
            </a:custGeom>
            <a:solidFill>
              <a:srgbClr val="F8BF66"/>
            </a:solidFill>
          </p:spPr>
        </p:sp>
        <p:sp>
          <p:nvSpPr>
            <p:cNvPr name="Freeform 14" id="14"/>
            <p:cNvSpPr/>
            <p:nvPr/>
          </p:nvSpPr>
          <p:spPr>
            <a:xfrm>
              <a:off x="0" y="-2540"/>
              <a:ext cx="6969303" cy="2708707"/>
            </a:xfrm>
            <a:custGeom>
              <a:avLst/>
              <a:gdLst/>
              <a:ahLst/>
              <a:cxnLst/>
              <a:rect r="r" b="b" t="t" l="l"/>
              <a:pathLst>
                <a:path h="2708707" w="6969303">
                  <a:moveTo>
                    <a:pt x="0" y="15240"/>
                  </a:moveTo>
                  <a:cubicBezTo>
                    <a:pt x="13970" y="16510"/>
                    <a:pt x="26670" y="17780"/>
                    <a:pt x="39370" y="17780"/>
                  </a:cubicBezTo>
                  <a:cubicBezTo>
                    <a:pt x="125300" y="19050"/>
                    <a:pt x="595872" y="24130"/>
                    <a:pt x="739812" y="26670"/>
                  </a:cubicBezTo>
                  <a:cubicBezTo>
                    <a:pt x="878215" y="29210"/>
                    <a:pt x="1016619" y="29210"/>
                    <a:pt x="1155022" y="22860"/>
                  </a:cubicBezTo>
                  <a:cubicBezTo>
                    <a:pt x="1293426" y="16510"/>
                    <a:pt x="1431830" y="17780"/>
                    <a:pt x="1570233" y="19050"/>
                  </a:cubicBezTo>
                  <a:cubicBezTo>
                    <a:pt x="1686492" y="20320"/>
                    <a:pt x="3164642" y="19050"/>
                    <a:pt x="3303046" y="15240"/>
                  </a:cubicBezTo>
                  <a:cubicBezTo>
                    <a:pt x="3441450" y="11430"/>
                    <a:pt x="3585389" y="12700"/>
                    <a:pt x="3729329" y="11430"/>
                  </a:cubicBezTo>
                  <a:cubicBezTo>
                    <a:pt x="3923094" y="10160"/>
                    <a:pt x="4653865" y="7620"/>
                    <a:pt x="4831022" y="7620"/>
                  </a:cubicBezTo>
                  <a:cubicBezTo>
                    <a:pt x="5190871" y="8890"/>
                    <a:pt x="5545184" y="12700"/>
                    <a:pt x="5905034" y="12700"/>
                  </a:cubicBezTo>
                  <a:cubicBezTo>
                    <a:pt x="6143088" y="12700"/>
                    <a:pt x="6375606" y="11430"/>
                    <a:pt x="6613660" y="3810"/>
                  </a:cubicBezTo>
                  <a:cubicBezTo>
                    <a:pt x="6740992" y="0"/>
                    <a:pt x="6873859" y="2540"/>
                    <a:pt x="6938823" y="3810"/>
                  </a:cubicBezTo>
                  <a:cubicBezTo>
                    <a:pt x="6951523" y="3810"/>
                    <a:pt x="6955333" y="10160"/>
                    <a:pt x="6956603" y="24130"/>
                  </a:cubicBezTo>
                  <a:cubicBezTo>
                    <a:pt x="6956603" y="27940"/>
                    <a:pt x="6956603" y="33020"/>
                    <a:pt x="6957873" y="36830"/>
                  </a:cubicBezTo>
                  <a:cubicBezTo>
                    <a:pt x="6969303" y="94563"/>
                    <a:pt x="6965493" y="193941"/>
                    <a:pt x="6965493" y="266404"/>
                  </a:cubicBezTo>
                  <a:cubicBezTo>
                    <a:pt x="6965493" y="334727"/>
                    <a:pt x="6964223" y="523131"/>
                    <a:pt x="6964223" y="547975"/>
                  </a:cubicBezTo>
                  <a:cubicBezTo>
                    <a:pt x="6964223" y="630790"/>
                    <a:pt x="6964223" y="711535"/>
                    <a:pt x="6962953" y="794350"/>
                  </a:cubicBezTo>
                  <a:cubicBezTo>
                    <a:pt x="6961683" y="864743"/>
                    <a:pt x="6959143" y="1061428"/>
                    <a:pt x="6957873" y="1086273"/>
                  </a:cubicBezTo>
                  <a:cubicBezTo>
                    <a:pt x="6955333" y="1156665"/>
                    <a:pt x="6948983" y="2669337"/>
                    <a:pt x="6947712" y="2685847"/>
                  </a:cubicBezTo>
                  <a:cubicBezTo>
                    <a:pt x="6951523" y="2708707"/>
                    <a:pt x="6713310" y="2697277"/>
                    <a:pt x="6597052" y="2698547"/>
                  </a:cubicBezTo>
                  <a:cubicBezTo>
                    <a:pt x="6464184" y="2699817"/>
                    <a:pt x="5390172" y="2693467"/>
                    <a:pt x="4986034" y="2692197"/>
                  </a:cubicBezTo>
                  <a:cubicBezTo>
                    <a:pt x="4720299" y="2690927"/>
                    <a:pt x="4454564" y="2693467"/>
                    <a:pt x="4188829" y="2693467"/>
                  </a:cubicBezTo>
                  <a:cubicBezTo>
                    <a:pt x="4061498" y="2693467"/>
                    <a:pt x="3934166" y="2692197"/>
                    <a:pt x="3806835" y="2692197"/>
                  </a:cubicBezTo>
                  <a:cubicBezTo>
                    <a:pt x="3635215" y="2692197"/>
                    <a:pt x="3463594" y="2692197"/>
                    <a:pt x="3291974" y="2690927"/>
                  </a:cubicBezTo>
                  <a:cubicBezTo>
                    <a:pt x="3087137" y="2689657"/>
                    <a:pt x="2195818" y="2689657"/>
                    <a:pt x="1990980" y="2689657"/>
                  </a:cubicBezTo>
                  <a:cubicBezTo>
                    <a:pt x="1819360" y="2688387"/>
                    <a:pt x="1642203" y="2687117"/>
                    <a:pt x="1470583" y="2689657"/>
                  </a:cubicBezTo>
                  <a:cubicBezTo>
                    <a:pt x="1310034" y="2692197"/>
                    <a:pt x="894824" y="2687117"/>
                    <a:pt x="844998" y="2687117"/>
                  </a:cubicBezTo>
                  <a:cubicBezTo>
                    <a:pt x="618017" y="2685847"/>
                    <a:pt x="64402" y="2682037"/>
                    <a:pt x="35560" y="2678227"/>
                  </a:cubicBezTo>
                  <a:cubicBezTo>
                    <a:pt x="19050" y="2674417"/>
                    <a:pt x="15240" y="2669337"/>
                    <a:pt x="15240" y="2647335"/>
                  </a:cubicBezTo>
                  <a:lnTo>
                    <a:pt x="15240" y="1214636"/>
                  </a:lnTo>
                  <a:cubicBezTo>
                    <a:pt x="13970" y="1119399"/>
                    <a:pt x="11430" y="804702"/>
                    <a:pt x="10160" y="742591"/>
                  </a:cubicBezTo>
                  <a:lnTo>
                    <a:pt x="6350" y="550046"/>
                  </a:lnTo>
                  <a:cubicBezTo>
                    <a:pt x="5080" y="479653"/>
                    <a:pt x="7620" y="113197"/>
                    <a:pt x="0" y="31750"/>
                  </a:cubicBezTo>
                  <a:lnTo>
                    <a:pt x="0" y="15240"/>
                  </a:lnTo>
                  <a:close/>
                  <a:moveTo>
                    <a:pt x="6926123" y="2671877"/>
                  </a:moveTo>
                  <a:cubicBezTo>
                    <a:pt x="6929933" y="2591435"/>
                    <a:pt x="6933743" y="1183580"/>
                    <a:pt x="6936283" y="1100765"/>
                  </a:cubicBezTo>
                  <a:cubicBezTo>
                    <a:pt x="6938823" y="1017950"/>
                    <a:pt x="6941362" y="570750"/>
                    <a:pt x="6941362" y="429964"/>
                  </a:cubicBezTo>
                  <a:cubicBezTo>
                    <a:pt x="6941362" y="384416"/>
                    <a:pt x="6945173" y="146323"/>
                    <a:pt x="6943903" y="84212"/>
                  </a:cubicBezTo>
                  <a:cubicBezTo>
                    <a:pt x="6943903" y="58420"/>
                    <a:pt x="6938823" y="43180"/>
                    <a:pt x="6936283" y="27940"/>
                  </a:cubicBezTo>
                  <a:cubicBezTo>
                    <a:pt x="6907075" y="27940"/>
                    <a:pt x="6835105" y="25400"/>
                    <a:pt x="6768672" y="26670"/>
                  </a:cubicBezTo>
                  <a:cubicBezTo>
                    <a:pt x="6613660" y="29210"/>
                    <a:pt x="6458648" y="33020"/>
                    <a:pt x="6298100" y="34290"/>
                  </a:cubicBezTo>
                  <a:cubicBezTo>
                    <a:pt x="6026829" y="36830"/>
                    <a:pt x="5761094" y="35560"/>
                    <a:pt x="5489823" y="31750"/>
                  </a:cubicBezTo>
                  <a:cubicBezTo>
                    <a:pt x="5146582" y="27940"/>
                    <a:pt x="4803341" y="29210"/>
                    <a:pt x="4465636" y="29210"/>
                  </a:cubicBezTo>
                  <a:cubicBezTo>
                    <a:pt x="4249727" y="29210"/>
                    <a:pt x="3502347" y="34290"/>
                    <a:pt x="3352871" y="38100"/>
                  </a:cubicBezTo>
                  <a:cubicBezTo>
                    <a:pt x="3203395" y="41910"/>
                    <a:pt x="2561203" y="41910"/>
                    <a:pt x="2411727" y="38100"/>
                  </a:cubicBezTo>
                  <a:cubicBezTo>
                    <a:pt x="2372974" y="36830"/>
                    <a:pt x="2129384" y="40640"/>
                    <a:pt x="2096167" y="40640"/>
                  </a:cubicBezTo>
                  <a:cubicBezTo>
                    <a:pt x="1907938" y="40640"/>
                    <a:pt x="1719709" y="39370"/>
                    <a:pt x="1525944" y="39370"/>
                  </a:cubicBezTo>
                  <a:cubicBezTo>
                    <a:pt x="1431829" y="39370"/>
                    <a:pt x="1337715" y="39370"/>
                    <a:pt x="1243601" y="43180"/>
                  </a:cubicBezTo>
                  <a:cubicBezTo>
                    <a:pt x="1110733" y="46990"/>
                    <a:pt x="977866" y="50800"/>
                    <a:pt x="844998" y="48260"/>
                  </a:cubicBezTo>
                  <a:cubicBezTo>
                    <a:pt x="689986" y="45720"/>
                    <a:pt x="540510" y="43180"/>
                    <a:pt x="385498" y="40640"/>
                  </a:cubicBezTo>
                  <a:cubicBezTo>
                    <a:pt x="258167" y="39370"/>
                    <a:pt x="130836" y="36830"/>
                    <a:pt x="33020" y="35560"/>
                  </a:cubicBezTo>
                  <a:cubicBezTo>
                    <a:pt x="29210" y="35560"/>
                    <a:pt x="25400" y="36830"/>
                    <a:pt x="21590" y="36830"/>
                  </a:cubicBezTo>
                  <a:cubicBezTo>
                    <a:pt x="21590" y="44450"/>
                    <a:pt x="20320" y="49530"/>
                    <a:pt x="21590" y="55880"/>
                  </a:cubicBezTo>
                  <a:cubicBezTo>
                    <a:pt x="27940" y="148393"/>
                    <a:pt x="24130" y="272616"/>
                    <a:pt x="22860" y="367853"/>
                  </a:cubicBezTo>
                  <a:cubicBezTo>
                    <a:pt x="22860" y="429964"/>
                    <a:pt x="22860" y="492075"/>
                    <a:pt x="24130" y="554186"/>
                  </a:cubicBezTo>
                  <a:cubicBezTo>
                    <a:pt x="25400" y="599735"/>
                    <a:pt x="29210" y="881306"/>
                    <a:pt x="30480" y="976543"/>
                  </a:cubicBezTo>
                  <a:cubicBezTo>
                    <a:pt x="31750" y="1069710"/>
                    <a:pt x="31750" y="2489986"/>
                    <a:pt x="33020" y="2585223"/>
                  </a:cubicBezTo>
                  <a:cubicBezTo>
                    <a:pt x="33020" y="2605927"/>
                    <a:pt x="33020" y="2649405"/>
                    <a:pt x="35560" y="2661717"/>
                  </a:cubicBezTo>
                  <a:cubicBezTo>
                    <a:pt x="97619" y="2664257"/>
                    <a:pt x="219414" y="2669337"/>
                    <a:pt x="302456" y="2668067"/>
                  </a:cubicBezTo>
                  <a:cubicBezTo>
                    <a:pt x="424251" y="2666797"/>
                    <a:pt x="540510" y="2664257"/>
                    <a:pt x="662306" y="2666797"/>
                  </a:cubicBezTo>
                  <a:cubicBezTo>
                    <a:pt x="695522" y="2666797"/>
                    <a:pt x="977866" y="2668067"/>
                    <a:pt x="1094125" y="2669337"/>
                  </a:cubicBezTo>
                  <a:cubicBezTo>
                    <a:pt x="1199311" y="2670607"/>
                    <a:pt x="1304498" y="2676957"/>
                    <a:pt x="1409685" y="2669337"/>
                  </a:cubicBezTo>
                  <a:cubicBezTo>
                    <a:pt x="1437366" y="2668067"/>
                    <a:pt x="1470582" y="2668067"/>
                    <a:pt x="1498263" y="2668067"/>
                  </a:cubicBezTo>
                  <a:cubicBezTo>
                    <a:pt x="1692028" y="2673147"/>
                    <a:pt x="1891329" y="2664257"/>
                    <a:pt x="2079558" y="2673147"/>
                  </a:cubicBezTo>
                  <a:cubicBezTo>
                    <a:pt x="2090631" y="2673147"/>
                    <a:pt x="3369480" y="2669337"/>
                    <a:pt x="3651823" y="2669337"/>
                  </a:cubicBezTo>
                  <a:cubicBezTo>
                    <a:pt x="3712721" y="2669337"/>
                    <a:pt x="3773618" y="2671877"/>
                    <a:pt x="3834516" y="2671877"/>
                  </a:cubicBezTo>
                  <a:cubicBezTo>
                    <a:pt x="3961847" y="2671877"/>
                    <a:pt x="4094714" y="2670607"/>
                    <a:pt x="4222046" y="2670607"/>
                  </a:cubicBezTo>
                  <a:cubicBezTo>
                    <a:pt x="4305088" y="2670607"/>
                    <a:pt x="4393666" y="2670607"/>
                    <a:pt x="4476709" y="2669337"/>
                  </a:cubicBezTo>
                  <a:cubicBezTo>
                    <a:pt x="4565287" y="2669337"/>
                    <a:pt x="4653865" y="2668067"/>
                    <a:pt x="4742443" y="2666797"/>
                  </a:cubicBezTo>
                  <a:cubicBezTo>
                    <a:pt x="4764588" y="2666797"/>
                    <a:pt x="4902991" y="2669337"/>
                    <a:pt x="4941744" y="2669337"/>
                  </a:cubicBezTo>
                  <a:lnTo>
                    <a:pt x="5224088" y="2669337"/>
                  </a:lnTo>
                  <a:cubicBezTo>
                    <a:pt x="5323738" y="2670607"/>
                    <a:pt x="5417853" y="2674417"/>
                    <a:pt x="5517504" y="2674417"/>
                  </a:cubicBezTo>
                  <a:cubicBezTo>
                    <a:pt x="5644835" y="2674417"/>
                    <a:pt x="5772166" y="2671877"/>
                    <a:pt x="5899497" y="2671877"/>
                  </a:cubicBezTo>
                  <a:cubicBezTo>
                    <a:pt x="6054509" y="2671877"/>
                    <a:pt x="6215057" y="2673147"/>
                    <a:pt x="6370069" y="2673147"/>
                  </a:cubicBezTo>
                  <a:cubicBezTo>
                    <a:pt x="6453112" y="2673147"/>
                    <a:pt x="6530618" y="2674417"/>
                    <a:pt x="6613660" y="2674417"/>
                  </a:cubicBezTo>
                  <a:cubicBezTo>
                    <a:pt x="6702238" y="2674417"/>
                    <a:pt x="6921043" y="2671877"/>
                    <a:pt x="6926123" y="2671877"/>
                  </a:cubicBezTo>
                  <a:close/>
                </a:path>
              </a:pathLst>
            </a:custGeom>
            <a:solidFill>
              <a:srgbClr val="F8BF66"/>
            </a:solidFill>
          </p:spPr>
        </p:sp>
      </p:grpSp>
      <p:pic>
        <p:nvPicPr>
          <p:cNvPr name="Picture 15" id="15"/>
          <p:cNvPicPr>
            <a:picLocks noChangeAspect="true"/>
          </p:cNvPicPr>
          <p:nvPr/>
        </p:nvPicPr>
        <p:blipFill>
          <a:blip r:embed="rId10"/>
          <a:srcRect l="0" t="4575" r="11396" b="24282"/>
          <a:stretch>
            <a:fillRect/>
          </a:stretch>
        </p:blipFill>
        <p:spPr>
          <a:xfrm flipH="false" flipV="false" rot="0">
            <a:off x="9742419" y="2796904"/>
            <a:ext cx="7777826" cy="4396502"/>
          </a:xfrm>
          <a:prstGeom prst="rect">
            <a:avLst/>
          </a:prstGeom>
        </p:spPr>
      </p:pic>
      <p:pic>
        <p:nvPicPr>
          <p:cNvPr name="Picture 16" id="16"/>
          <p:cNvPicPr>
            <a:picLocks noChangeAspect="true"/>
          </p:cNvPicPr>
          <p:nvPr/>
        </p:nvPicPr>
        <p:blipFill>
          <a:blip r:embed="rId11"/>
          <a:srcRect l="0" t="0" r="0" b="13302"/>
          <a:stretch>
            <a:fillRect/>
          </a:stretch>
        </p:blipFill>
        <p:spPr>
          <a:xfrm flipH="false" flipV="false" rot="0">
            <a:off x="422525" y="3168787"/>
            <a:ext cx="7654805" cy="4421581"/>
          </a:xfrm>
          <a:prstGeom prst="rect">
            <a:avLst/>
          </a:prstGeom>
        </p:spPr>
      </p:pic>
      <p:sp>
        <p:nvSpPr>
          <p:cNvPr name="TextBox 17" id="17"/>
          <p:cNvSpPr txBox="true"/>
          <p:nvPr/>
        </p:nvSpPr>
        <p:spPr>
          <a:xfrm rot="0">
            <a:off x="1028700" y="339454"/>
            <a:ext cx="6151272" cy="2457450"/>
          </a:xfrm>
          <a:prstGeom prst="rect">
            <a:avLst/>
          </a:prstGeom>
        </p:spPr>
        <p:txBody>
          <a:bodyPr anchor="t" rtlCol="false" tIns="0" lIns="0" bIns="0" rIns="0">
            <a:spAutoFit/>
          </a:bodyPr>
          <a:lstStyle/>
          <a:p>
            <a:pPr algn="ctr" marL="0" indent="0" lvl="0">
              <a:lnSpc>
                <a:spcPts val="6480"/>
              </a:lnSpc>
              <a:spcBef>
                <a:spcPct val="0"/>
              </a:spcBef>
            </a:pPr>
            <a:r>
              <a:rPr lang="en-US" sz="5400">
                <a:solidFill>
                  <a:srgbClr val="404040"/>
                </a:solidFill>
                <a:latin typeface="Saira Black"/>
              </a:rPr>
              <a:t>NHỮNG HOẠT ĐỘNG CỘNG ĐỒNG CÓ THỂ THAM GIA</a:t>
            </a:r>
          </a:p>
        </p:txBody>
      </p:sp>
      <p:sp>
        <p:nvSpPr>
          <p:cNvPr name="TextBox 18" id="18"/>
          <p:cNvSpPr txBox="true"/>
          <p:nvPr/>
        </p:nvSpPr>
        <p:spPr>
          <a:xfrm rot="0">
            <a:off x="11084638" y="7523693"/>
            <a:ext cx="6196349" cy="854075"/>
          </a:xfrm>
          <a:prstGeom prst="rect">
            <a:avLst/>
          </a:prstGeom>
        </p:spPr>
        <p:txBody>
          <a:bodyPr anchor="t" rtlCol="false" tIns="0" lIns="0" bIns="0" rIns="0">
            <a:spAutoFit/>
          </a:bodyPr>
          <a:lstStyle/>
          <a:p>
            <a:pPr>
              <a:lnSpc>
                <a:spcPts val="3499"/>
              </a:lnSpc>
            </a:pPr>
            <a:r>
              <a:rPr lang="en-US" sz="2333">
                <a:solidFill>
                  <a:srgbClr val="404040"/>
                </a:solidFill>
                <a:latin typeface="Muli Regular Bold"/>
              </a:rPr>
              <a:t>Thanh niên trong các phong trào bảo vệ môi trường</a:t>
            </a:r>
          </a:p>
        </p:txBody>
      </p:sp>
      <p:grpSp>
        <p:nvGrpSpPr>
          <p:cNvPr name="Group 19" id="19"/>
          <p:cNvGrpSpPr/>
          <p:nvPr/>
        </p:nvGrpSpPr>
        <p:grpSpPr>
          <a:xfrm rot="0">
            <a:off x="637468" y="7824864"/>
            <a:ext cx="7439862" cy="1404066"/>
            <a:chOff x="0" y="0"/>
            <a:chExt cx="8786242" cy="1658158"/>
          </a:xfrm>
        </p:grpSpPr>
        <p:sp>
          <p:nvSpPr>
            <p:cNvPr name="Freeform 20" id="20"/>
            <p:cNvSpPr/>
            <p:nvPr/>
          </p:nvSpPr>
          <p:spPr>
            <a:xfrm>
              <a:off x="33020" y="27940"/>
              <a:ext cx="8757033" cy="1627678"/>
            </a:xfrm>
            <a:custGeom>
              <a:avLst/>
              <a:gdLst/>
              <a:ahLst/>
              <a:cxnLst/>
              <a:rect r="r" b="b" t="t" l="l"/>
              <a:pathLst>
                <a:path h="1627678" w="8757033">
                  <a:moveTo>
                    <a:pt x="44214" y="1579418"/>
                  </a:moveTo>
                  <a:cubicBezTo>
                    <a:pt x="44214" y="1597198"/>
                    <a:pt x="65130" y="1601008"/>
                    <a:pt x="155765" y="1604818"/>
                  </a:cubicBezTo>
                  <a:cubicBezTo>
                    <a:pt x="218513" y="1607358"/>
                    <a:pt x="281260" y="1609898"/>
                    <a:pt x="344007" y="1611168"/>
                  </a:cubicBezTo>
                  <a:cubicBezTo>
                    <a:pt x="692604" y="1612438"/>
                    <a:pt x="1041201" y="1613708"/>
                    <a:pt x="1389798" y="1613708"/>
                  </a:cubicBezTo>
                  <a:cubicBezTo>
                    <a:pt x="1591984" y="1614978"/>
                    <a:pt x="1787199" y="1618788"/>
                    <a:pt x="1989385" y="1616248"/>
                  </a:cubicBezTo>
                  <a:cubicBezTo>
                    <a:pt x="2205515" y="1613708"/>
                    <a:pt x="2428617" y="1614978"/>
                    <a:pt x="2644747" y="1616248"/>
                  </a:cubicBezTo>
                  <a:cubicBezTo>
                    <a:pt x="2902708" y="1617518"/>
                    <a:pt x="4025190" y="1617518"/>
                    <a:pt x="4283152" y="1617518"/>
                  </a:cubicBezTo>
                  <a:cubicBezTo>
                    <a:pt x="4499282" y="1618788"/>
                    <a:pt x="4715412" y="1617518"/>
                    <a:pt x="4931542" y="1618788"/>
                  </a:cubicBezTo>
                  <a:cubicBezTo>
                    <a:pt x="5091897" y="1618788"/>
                    <a:pt x="5252251" y="1621328"/>
                    <a:pt x="5412606" y="1620058"/>
                  </a:cubicBezTo>
                  <a:cubicBezTo>
                    <a:pt x="5747259" y="1620058"/>
                    <a:pt x="6081912" y="1617518"/>
                    <a:pt x="6416565" y="1618788"/>
                  </a:cubicBezTo>
                  <a:cubicBezTo>
                    <a:pt x="6925516" y="1620058"/>
                    <a:pt x="7434468" y="1623868"/>
                    <a:pt x="7943419" y="1626408"/>
                  </a:cubicBezTo>
                  <a:cubicBezTo>
                    <a:pt x="8110746" y="1627678"/>
                    <a:pt x="8278072" y="1626408"/>
                    <a:pt x="8445399" y="1625138"/>
                  </a:cubicBezTo>
                  <a:cubicBezTo>
                    <a:pt x="8591809" y="1623868"/>
                    <a:pt x="8721472" y="1625138"/>
                    <a:pt x="8732902" y="1622598"/>
                  </a:cubicBezTo>
                  <a:cubicBezTo>
                    <a:pt x="8734172" y="1607358"/>
                    <a:pt x="8734172" y="1581958"/>
                    <a:pt x="8734172" y="1565448"/>
                  </a:cubicBezTo>
                  <a:cubicBezTo>
                    <a:pt x="8736712" y="1523839"/>
                    <a:pt x="8739252" y="700951"/>
                    <a:pt x="8741792" y="659502"/>
                  </a:cubicBezTo>
                  <a:cubicBezTo>
                    <a:pt x="8743062" y="643653"/>
                    <a:pt x="8743062" y="627805"/>
                    <a:pt x="8743062" y="613176"/>
                  </a:cubicBezTo>
                  <a:cubicBezTo>
                    <a:pt x="8744333" y="571727"/>
                    <a:pt x="8745602" y="530278"/>
                    <a:pt x="8746872" y="487610"/>
                  </a:cubicBezTo>
                  <a:cubicBezTo>
                    <a:pt x="8749412" y="383987"/>
                    <a:pt x="8745602" y="280364"/>
                    <a:pt x="8749412" y="176741"/>
                  </a:cubicBezTo>
                  <a:cubicBezTo>
                    <a:pt x="8753222" y="134073"/>
                    <a:pt x="8757033" y="75556"/>
                    <a:pt x="8745602" y="32888"/>
                  </a:cubicBezTo>
                  <a:cubicBezTo>
                    <a:pt x="8746872" y="19050"/>
                    <a:pt x="8740522" y="7620"/>
                    <a:pt x="8726552" y="0"/>
                  </a:cubicBezTo>
                  <a:lnTo>
                    <a:pt x="0" y="5080"/>
                  </a:lnTo>
                  <a:lnTo>
                    <a:pt x="44214" y="1579418"/>
                  </a:lnTo>
                  <a:close/>
                </a:path>
              </a:pathLst>
            </a:custGeom>
            <a:solidFill>
              <a:srgbClr val="F8BF66"/>
            </a:solidFill>
          </p:spPr>
        </p:sp>
        <p:sp>
          <p:nvSpPr>
            <p:cNvPr name="Freeform 21" id="21"/>
            <p:cNvSpPr/>
            <p:nvPr/>
          </p:nvSpPr>
          <p:spPr>
            <a:xfrm>
              <a:off x="15240" y="16510"/>
              <a:ext cx="8718932" cy="1592117"/>
            </a:xfrm>
            <a:custGeom>
              <a:avLst/>
              <a:gdLst/>
              <a:ahLst/>
              <a:cxnLst/>
              <a:rect r="r" b="b" t="t" l="l"/>
              <a:pathLst>
                <a:path h="1592117" w="8718932">
                  <a:moveTo>
                    <a:pt x="8702422" y="1592117"/>
                  </a:moveTo>
                  <a:lnTo>
                    <a:pt x="15240" y="1584498"/>
                  </a:lnTo>
                  <a:lnTo>
                    <a:pt x="0" y="11430"/>
                  </a:lnTo>
                  <a:lnTo>
                    <a:pt x="8718932" y="0"/>
                  </a:lnTo>
                  <a:close/>
                </a:path>
              </a:pathLst>
            </a:custGeom>
            <a:solidFill>
              <a:srgbClr val="F8BF66"/>
            </a:solidFill>
          </p:spPr>
        </p:sp>
        <p:sp>
          <p:nvSpPr>
            <p:cNvPr name="Freeform 22" id="22"/>
            <p:cNvSpPr/>
            <p:nvPr/>
          </p:nvSpPr>
          <p:spPr>
            <a:xfrm>
              <a:off x="0" y="-2540"/>
              <a:ext cx="8753222" cy="1639108"/>
            </a:xfrm>
            <a:custGeom>
              <a:avLst/>
              <a:gdLst/>
              <a:ahLst/>
              <a:cxnLst/>
              <a:rect r="r" b="b" t="t" l="l"/>
              <a:pathLst>
                <a:path h="1639108" w="8753222">
                  <a:moveTo>
                    <a:pt x="0" y="15240"/>
                  </a:moveTo>
                  <a:cubicBezTo>
                    <a:pt x="13970" y="16510"/>
                    <a:pt x="26670" y="17780"/>
                    <a:pt x="39370" y="17780"/>
                  </a:cubicBezTo>
                  <a:cubicBezTo>
                    <a:pt x="146954" y="19050"/>
                    <a:pt x="739568" y="24130"/>
                    <a:pt x="920839" y="26670"/>
                  </a:cubicBezTo>
                  <a:cubicBezTo>
                    <a:pt x="1095137" y="29210"/>
                    <a:pt x="1269435" y="29210"/>
                    <a:pt x="1443734" y="22860"/>
                  </a:cubicBezTo>
                  <a:cubicBezTo>
                    <a:pt x="1618032" y="16510"/>
                    <a:pt x="1792331" y="17780"/>
                    <a:pt x="1966629" y="19050"/>
                  </a:cubicBezTo>
                  <a:cubicBezTo>
                    <a:pt x="2113040" y="20320"/>
                    <a:pt x="3974547" y="19050"/>
                    <a:pt x="4148846" y="15240"/>
                  </a:cubicBezTo>
                  <a:cubicBezTo>
                    <a:pt x="4323144" y="11430"/>
                    <a:pt x="4504414" y="12700"/>
                    <a:pt x="4685685" y="11430"/>
                  </a:cubicBezTo>
                  <a:cubicBezTo>
                    <a:pt x="4929703" y="10160"/>
                    <a:pt x="5849998" y="7620"/>
                    <a:pt x="6073101" y="7620"/>
                  </a:cubicBezTo>
                  <a:cubicBezTo>
                    <a:pt x="6526276" y="8890"/>
                    <a:pt x="6972481" y="12700"/>
                    <a:pt x="7425656" y="12700"/>
                  </a:cubicBezTo>
                  <a:cubicBezTo>
                    <a:pt x="7725449" y="12700"/>
                    <a:pt x="8018271" y="11430"/>
                    <a:pt x="8318064" y="3810"/>
                  </a:cubicBezTo>
                  <a:cubicBezTo>
                    <a:pt x="8478419" y="0"/>
                    <a:pt x="8645745" y="2540"/>
                    <a:pt x="8722743" y="3810"/>
                  </a:cubicBezTo>
                  <a:cubicBezTo>
                    <a:pt x="8735443" y="3810"/>
                    <a:pt x="8739253" y="10160"/>
                    <a:pt x="8740522" y="24130"/>
                  </a:cubicBezTo>
                  <a:cubicBezTo>
                    <a:pt x="8740522" y="27940"/>
                    <a:pt x="8740522" y="33020"/>
                    <a:pt x="8741793" y="36830"/>
                  </a:cubicBezTo>
                  <a:cubicBezTo>
                    <a:pt x="8753222" y="80435"/>
                    <a:pt x="8749412" y="138952"/>
                    <a:pt x="8749412" y="181620"/>
                  </a:cubicBezTo>
                  <a:cubicBezTo>
                    <a:pt x="8749412" y="221850"/>
                    <a:pt x="8748143" y="332787"/>
                    <a:pt x="8748143" y="347417"/>
                  </a:cubicBezTo>
                  <a:cubicBezTo>
                    <a:pt x="8748143" y="396180"/>
                    <a:pt x="8748143" y="443725"/>
                    <a:pt x="8746872" y="492489"/>
                  </a:cubicBezTo>
                  <a:cubicBezTo>
                    <a:pt x="8745603" y="533938"/>
                    <a:pt x="8743062" y="649752"/>
                    <a:pt x="8741793" y="664381"/>
                  </a:cubicBezTo>
                  <a:cubicBezTo>
                    <a:pt x="8739253" y="705830"/>
                    <a:pt x="8732903" y="1599737"/>
                    <a:pt x="8731632" y="1616248"/>
                  </a:cubicBezTo>
                  <a:cubicBezTo>
                    <a:pt x="8735443" y="1639108"/>
                    <a:pt x="8443559" y="1627678"/>
                    <a:pt x="8297149" y="1628948"/>
                  </a:cubicBezTo>
                  <a:cubicBezTo>
                    <a:pt x="8129822" y="1630218"/>
                    <a:pt x="6777266" y="1623867"/>
                    <a:pt x="6268315" y="1622598"/>
                  </a:cubicBezTo>
                  <a:cubicBezTo>
                    <a:pt x="5933661" y="1621328"/>
                    <a:pt x="5599009" y="1623867"/>
                    <a:pt x="5264356" y="1623867"/>
                  </a:cubicBezTo>
                  <a:cubicBezTo>
                    <a:pt x="5104001" y="1623867"/>
                    <a:pt x="4943647" y="1622598"/>
                    <a:pt x="4783292" y="1622598"/>
                  </a:cubicBezTo>
                  <a:cubicBezTo>
                    <a:pt x="4567162" y="1622598"/>
                    <a:pt x="4351032" y="1622598"/>
                    <a:pt x="4134902" y="1621328"/>
                  </a:cubicBezTo>
                  <a:cubicBezTo>
                    <a:pt x="3876940" y="1620058"/>
                    <a:pt x="2754458" y="1620058"/>
                    <a:pt x="2496497" y="1620058"/>
                  </a:cubicBezTo>
                  <a:cubicBezTo>
                    <a:pt x="2280366" y="1618788"/>
                    <a:pt x="2057265" y="1617517"/>
                    <a:pt x="1841135" y="1620058"/>
                  </a:cubicBezTo>
                  <a:cubicBezTo>
                    <a:pt x="1638948" y="1622598"/>
                    <a:pt x="1116053" y="1617517"/>
                    <a:pt x="1053306" y="1617517"/>
                  </a:cubicBezTo>
                  <a:cubicBezTo>
                    <a:pt x="767456" y="1616248"/>
                    <a:pt x="70262" y="1612438"/>
                    <a:pt x="35560" y="1608628"/>
                  </a:cubicBezTo>
                  <a:cubicBezTo>
                    <a:pt x="19050" y="1604817"/>
                    <a:pt x="15240" y="1599738"/>
                    <a:pt x="15240" y="1583577"/>
                  </a:cubicBezTo>
                  <a:lnTo>
                    <a:pt x="15240" y="739964"/>
                  </a:lnTo>
                  <a:cubicBezTo>
                    <a:pt x="13970" y="683886"/>
                    <a:pt x="11430" y="498584"/>
                    <a:pt x="10160" y="462011"/>
                  </a:cubicBezTo>
                  <a:lnTo>
                    <a:pt x="6350" y="348636"/>
                  </a:lnTo>
                  <a:cubicBezTo>
                    <a:pt x="5080" y="307186"/>
                    <a:pt x="7620" y="91407"/>
                    <a:pt x="0" y="31750"/>
                  </a:cubicBezTo>
                  <a:lnTo>
                    <a:pt x="0" y="15240"/>
                  </a:lnTo>
                  <a:close/>
                  <a:moveTo>
                    <a:pt x="8710042" y="1602278"/>
                  </a:moveTo>
                  <a:cubicBezTo>
                    <a:pt x="8713853" y="1550661"/>
                    <a:pt x="8717662" y="721678"/>
                    <a:pt x="8720203" y="672914"/>
                  </a:cubicBezTo>
                  <a:cubicBezTo>
                    <a:pt x="8722742" y="624151"/>
                    <a:pt x="8725282" y="360827"/>
                    <a:pt x="8725282" y="277928"/>
                  </a:cubicBezTo>
                  <a:cubicBezTo>
                    <a:pt x="8725282" y="251108"/>
                    <a:pt x="8729092" y="110912"/>
                    <a:pt x="8727822" y="74340"/>
                  </a:cubicBezTo>
                  <a:cubicBezTo>
                    <a:pt x="8727822" y="58420"/>
                    <a:pt x="8722742" y="43180"/>
                    <a:pt x="8720203" y="27940"/>
                  </a:cubicBezTo>
                  <a:cubicBezTo>
                    <a:pt x="8687577" y="27940"/>
                    <a:pt x="8596942" y="25400"/>
                    <a:pt x="8513278" y="26670"/>
                  </a:cubicBezTo>
                  <a:cubicBezTo>
                    <a:pt x="8318064" y="29210"/>
                    <a:pt x="8122850" y="33020"/>
                    <a:pt x="7920664" y="34290"/>
                  </a:cubicBezTo>
                  <a:cubicBezTo>
                    <a:pt x="7579039" y="36830"/>
                    <a:pt x="7244386" y="35560"/>
                    <a:pt x="6902761" y="31750"/>
                  </a:cubicBezTo>
                  <a:cubicBezTo>
                    <a:pt x="6470501" y="27940"/>
                    <a:pt x="6038240" y="29210"/>
                    <a:pt x="5612952" y="29210"/>
                  </a:cubicBezTo>
                  <a:cubicBezTo>
                    <a:pt x="5341047" y="29210"/>
                    <a:pt x="4399835" y="34290"/>
                    <a:pt x="4211593" y="38100"/>
                  </a:cubicBezTo>
                  <a:cubicBezTo>
                    <a:pt x="4023351" y="41910"/>
                    <a:pt x="3214606" y="41910"/>
                    <a:pt x="3026364" y="38100"/>
                  </a:cubicBezTo>
                  <a:cubicBezTo>
                    <a:pt x="2977560" y="36830"/>
                    <a:pt x="2670795" y="40640"/>
                    <a:pt x="2628963" y="40640"/>
                  </a:cubicBezTo>
                  <a:cubicBezTo>
                    <a:pt x="2391917" y="40640"/>
                    <a:pt x="2154871" y="39370"/>
                    <a:pt x="1910854" y="39370"/>
                  </a:cubicBezTo>
                  <a:cubicBezTo>
                    <a:pt x="1792331" y="39370"/>
                    <a:pt x="1673808" y="39370"/>
                    <a:pt x="1555285" y="43180"/>
                  </a:cubicBezTo>
                  <a:cubicBezTo>
                    <a:pt x="1387958" y="46990"/>
                    <a:pt x="1220632" y="50800"/>
                    <a:pt x="1053305" y="48260"/>
                  </a:cubicBezTo>
                  <a:cubicBezTo>
                    <a:pt x="858091" y="45720"/>
                    <a:pt x="669849" y="43180"/>
                    <a:pt x="474634" y="40640"/>
                  </a:cubicBezTo>
                  <a:cubicBezTo>
                    <a:pt x="314280" y="39370"/>
                    <a:pt x="153925" y="36830"/>
                    <a:pt x="33020" y="35560"/>
                  </a:cubicBezTo>
                  <a:cubicBezTo>
                    <a:pt x="29210" y="35560"/>
                    <a:pt x="25400" y="36830"/>
                    <a:pt x="21590" y="36830"/>
                  </a:cubicBezTo>
                  <a:cubicBezTo>
                    <a:pt x="21590" y="44450"/>
                    <a:pt x="20320" y="49530"/>
                    <a:pt x="21590" y="55880"/>
                  </a:cubicBezTo>
                  <a:cubicBezTo>
                    <a:pt x="27940" y="112132"/>
                    <a:pt x="24130" y="185277"/>
                    <a:pt x="22860" y="241355"/>
                  </a:cubicBezTo>
                  <a:cubicBezTo>
                    <a:pt x="22860" y="277928"/>
                    <a:pt x="22860" y="314501"/>
                    <a:pt x="24130" y="351074"/>
                  </a:cubicBezTo>
                  <a:cubicBezTo>
                    <a:pt x="25400" y="377894"/>
                    <a:pt x="29210" y="543690"/>
                    <a:pt x="30480" y="599769"/>
                  </a:cubicBezTo>
                  <a:cubicBezTo>
                    <a:pt x="31750" y="654628"/>
                    <a:pt x="31750" y="1490926"/>
                    <a:pt x="33020" y="1547004"/>
                  </a:cubicBezTo>
                  <a:cubicBezTo>
                    <a:pt x="33020" y="1559195"/>
                    <a:pt x="33020" y="1584796"/>
                    <a:pt x="35560" y="1592117"/>
                  </a:cubicBezTo>
                  <a:cubicBezTo>
                    <a:pt x="112094" y="1594657"/>
                    <a:pt x="265476" y="1599737"/>
                    <a:pt x="370055" y="1598467"/>
                  </a:cubicBezTo>
                  <a:cubicBezTo>
                    <a:pt x="523438" y="1597198"/>
                    <a:pt x="669849" y="1594657"/>
                    <a:pt x="823231" y="1597198"/>
                  </a:cubicBezTo>
                  <a:cubicBezTo>
                    <a:pt x="865063" y="1597198"/>
                    <a:pt x="1220632" y="1598467"/>
                    <a:pt x="1367043" y="1599737"/>
                  </a:cubicBezTo>
                  <a:cubicBezTo>
                    <a:pt x="1499509" y="1601007"/>
                    <a:pt x="1631976" y="1607357"/>
                    <a:pt x="1764443" y="1599737"/>
                  </a:cubicBezTo>
                  <a:cubicBezTo>
                    <a:pt x="1799303" y="1598467"/>
                    <a:pt x="1841134" y="1598467"/>
                    <a:pt x="1875994" y="1598467"/>
                  </a:cubicBezTo>
                  <a:cubicBezTo>
                    <a:pt x="2120012" y="1603548"/>
                    <a:pt x="2371001" y="1594657"/>
                    <a:pt x="2608047" y="1603548"/>
                  </a:cubicBezTo>
                  <a:cubicBezTo>
                    <a:pt x="2621991" y="1603548"/>
                    <a:pt x="4232509" y="1599737"/>
                    <a:pt x="4588077" y="1599737"/>
                  </a:cubicBezTo>
                  <a:cubicBezTo>
                    <a:pt x="4664769" y="1599737"/>
                    <a:pt x="4741460" y="1602277"/>
                    <a:pt x="4818151" y="1602277"/>
                  </a:cubicBezTo>
                  <a:cubicBezTo>
                    <a:pt x="4978506" y="1602277"/>
                    <a:pt x="5145832" y="1601007"/>
                    <a:pt x="5306187" y="1601007"/>
                  </a:cubicBezTo>
                  <a:cubicBezTo>
                    <a:pt x="5410766" y="1601007"/>
                    <a:pt x="5522317" y="1601007"/>
                    <a:pt x="5626896" y="1599737"/>
                  </a:cubicBezTo>
                  <a:cubicBezTo>
                    <a:pt x="5738447" y="1599737"/>
                    <a:pt x="5849998" y="1598467"/>
                    <a:pt x="5961549" y="1597198"/>
                  </a:cubicBezTo>
                  <a:cubicBezTo>
                    <a:pt x="5989437" y="1597198"/>
                    <a:pt x="6163735" y="1599737"/>
                    <a:pt x="6212539" y="1599737"/>
                  </a:cubicBezTo>
                  <a:lnTo>
                    <a:pt x="6568108" y="1599737"/>
                  </a:lnTo>
                  <a:cubicBezTo>
                    <a:pt x="6693602" y="1601007"/>
                    <a:pt x="6812125" y="1604817"/>
                    <a:pt x="6937621" y="1604817"/>
                  </a:cubicBezTo>
                  <a:cubicBezTo>
                    <a:pt x="7097975" y="1604817"/>
                    <a:pt x="7258330" y="1602277"/>
                    <a:pt x="7418684" y="1602277"/>
                  </a:cubicBezTo>
                  <a:cubicBezTo>
                    <a:pt x="7613898" y="1602277"/>
                    <a:pt x="7816084" y="1603548"/>
                    <a:pt x="8011299" y="1603548"/>
                  </a:cubicBezTo>
                  <a:cubicBezTo>
                    <a:pt x="8115877" y="1603548"/>
                    <a:pt x="8213485" y="1604817"/>
                    <a:pt x="8318064" y="1604817"/>
                  </a:cubicBezTo>
                  <a:cubicBezTo>
                    <a:pt x="8429615" y="1604817"/>
                    <a:pt x="8704962" y="1602277"/>
                    <a:pt x="8710042" y="1602277"/>
                  </a:cubicBezTo>
                  <a:close/>
                </a:path>
              </a:pathLst>
            </a:custGeom>
            <a:solidFill>
              <a:srgbClr val="F8BF66"/>
            </a:solidFill>
          </p:spPr>
        </p:sp>
      </p:grpSp>
      <p:sp>
        <p:nvSpPr>
          <p:cNvPr name="TextBox 23" id="23"/>
          <p:cNvSpPr txBox="true"/>
          <p:nvPr/>
        </p:nvSpPr>
        <p:spPr>
          <a:xfrm rot="0">
            <a:off x="1436859" y="7966695"/>
            <a:ext cx="6196349" cy="854075"/>
          </a:xfrm>
          <a:prstGeom prst="rect">
            <a:avLst/>
          </a:prstGeom>
        </p:spPr>
        <p:txBody>
          <a:bodyPr anchor="t" rtlCol="false" tIns="0" lIns="0" bIns="0" rIns="0">
            <a:spAutoFit/>
          </a:bodyPr>
          <a:lstStyle/>
          <a:p>
            <a:pPr>
              <a:lnSpc>
                <a:spcPts val="3499"/>
              </a:lnSpc>
            </a:pPr>
            <a:r>
              <a:rPr lang="en-US" sz="2333">
                <a:solidFill>
                  <a:srgbClr val="404040"/>
                </a:solidFill>
                <a:latin typeface="Muli Regular"/>
              </a:rPr>
              <a:t>Đa dạng hình thức tuyên truyền, truyền thông, phòng chống tệ nạn xã hội</a:t>
            </a:r>
          </a:p>
        </p:txBody>
      </p:sp>
      <p:pic>
        <p:nvPicPr>
          <p:cNvPr name="Picture 24" id="2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2700000">
            <a:off x="740088" y="7944411"/>
            <a:ext cx="577224" cy="577224"/>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grpSp>
        <p:nvGrpSpPr>
          <p:cNvPr name="Group 2" id="2"/>
          <p:cNvGrpSpPr/>
          <p:nvPr/>
        </p:nvGrpSpPr>
        <p:grpSpPr>
          <a:xfrm rot="0">
            <a:off x="9945275" y="5814210"/>
            <a:ext cx="7439862" cy="1213289"/>
            <a:chOff x="0" y="0"/>
            <a:chExt cx="8786242" cy="1432856"/>
          </a:xfrm>
        </p:grpSpPr>
        <p:sp>
          <p:nvSpPr>
            <p:cNvPr name="Freeform 3" id="3"/>
            <p:cNvSpPr/>
            <p:nvPr/>
          </p:nvSpPr>
          <p:spPr>
            <a:xfrm>
              <a:off x="33020" y="27940"/>
              <a:ext cx="8757033" cy="1402376"/>
            </a:xfrm>
            <a:custGeom>
              <a:avLst/>
              <a:gdLst/>
              <a:ahLst/>
              <a:cxnLst/>
              <a:rect r="r" b="b" t="t" l="l"/>
              <a:pathLst>
                <a:path h="1402376" w="8757033">
                  <a:moveTo>
                    <a:pt x="44214" y="1354117"/>
                  </a:moveTo>
                  <a:cubicBezTo>
                    <a:pt x="44214" y="1371897"/>
                    <a:pt x="65130" y="1375706"/>
                    <a:pt x="155765" y="1379517"/>
                  </a:cubicBezTo>
                  <a:cubicBezTo>
                    <a:pt x="218513" y="1382056"/>
                    <a:pt x="281260" y="1384597"/>
                    <a:pt x="344007" y="1385867"/>
                  </a:cubicBezTo>
                  <a:cubicBezTo>
                    <a:pt x="692604" y="1387137"/>
                    <a:pt x="1041201" y="1388406"/>
                    <a:pt x="1389798" y="1388406"/>
                  </a:cubicBezTo>
                  <a:cubicBezTo>
                    <a:pt x="1591984" y="1389676"/>
                    <a:pt x="1787199" y="1393487"/>
                    <a:pt x="1989385" y="1390947"/>
                  </a:cubicBezTo>
                  <a:cubicBezTo>
                    <a:pt x="2205515" y="1388406"/>
                    <a:pt x="2428617" y="1389676"/>
                    <a:pt x="2644747" y="1390947"/>
                  </a:cubicBezTo>
                  <a:cubicBezTo>
                    <a:pt x="2902708" y="1392217"/>
                    <a:pt x="4025190" y="1392217"/>
                    <a:pt x="4283152" y="1392217"/>
                  </a:cubicBezTo>
                  <a:cubicBezTo>
                    <a:pt x="4499282" y="1393487"/>
                    <a:pt x="4715412" y="1392217"/>
                    <a:pt x="4931542" y="1393487"/>
                  </a:cubicBezTo>
                  <a:cubicBezTo>
                    <a:pt x="5091897" y="1393487"/>
                    <a:pt x="5252251" y="1396026"/>
                    <a:pt x="5412606" y="1394756"/>
                  </a:cubicBezTo>
                  <a:cubicBezTo>
                    <a:pt x="5747259" y="1394756"/>
                    <a:pt x="6081912" y="1392217"/>
                    <a:pt x="6416565" y="1393487"/>
                  </a:cubicBezTo>
                  <a:cubicBezTo>
                    <a:pt x="6925516" y="1394756"/>
                    <a:pt x="7434468" y="1398567"/>
                    <a:pt x="7943419" y="1401106"/>
                  </a:cubicBezTo>
                  <a:cubicBezTo>
                    <a:pt x="8110746" y="1402376"/>
                    <a:pt x="8278072" y="1401106"/>
                    <a:pt x="8445399" y="1399837"/>
                  </a:cubicBezTo>
                  <a:cubicBezTo>
                    <a:pt x="8591809" y="1398567"/>
                    <a:pt x="8721472" y="1399837"/>
                    <a:pt x="8732902" y="1397297"/>
                  </a:cubicBezTo>
                  <a:cubicBezTo>
                    <a:pt x="8734172" y="1382056"/>
                    <a:pt x="8734172" y="1356656"/>
                    <a:pt x="8734172" y="1340147"/>
                  </a:cubicBezTo>
                  <a:cubicBezTo>
                    <a:pt x="8736712" y="1304072"/>
                    <a:pt x="8739252" y="602221"/>
                    <a:pt x="8741792" y="566869"/>
                  </a:cubicBezTo>
                  <a:cubicBezTo>
                    <a:pt x="8743062" y="553351"/>
                    <a:pt x="8743062" y="539834"/>
                    <a:pt x="8743062" y="527357"/>
                  </a:cubicBezTo>
                  <a:cubicBezTo>
                    <a:pt x="8744333" y="492004"/>
                    <a:pt x="8745602" y="456652"/>
                    <a:pt x="8746872" y="420260"/>
                  </a:cubicBezTo>
                  <a:cubicBezTo>
                    <a:pt x="8749412" y="331879"/>
                    <a:pt x="8745602" y="243497"/>
                    <a:pt x="8749412" y="155116"/>
                  </a:cubicBezTo>
                  <a:cubicBezTo>
                    <a:pt x="8753222" y="118724"/>
                    <a:pt x="8757033" y="68815"/>
                    <a:pt x="8745602" y="32422"/>
                  </a:cubicBezTo>
                  <a:cubicBezTo>
                    <a:pt x="8746872" y="19050"/>
                    <a:pt x="8740522" y="7620"/>
                    <a:pt x="8726552" y="0"/>
                  </a:cubicBezTo>
                  <a:lnTo>
                    <a:pt x="0" y="5080"/>
                  </a:lnTo>
                  <a:lnTo>
                    <a:pt x="44214" y="1354116"/>
                  </a:lnTo>
                  <a:close/>
                </a:path>
              </a:pathLst>
            </a:custGeom>
            <a:solidFill>
              <a:srgbClr val="F8BF66"/>
            </a:solidFill>
          </p:spPr>
        </p:sp>
        <p:sp>
          <p:nvSpPr>
            <p:cNvPr name="Freeform 4" id="4"/>
            <p:cNvSpPr/>
            <p:nvPr/>
          </p:nvSpPr>
          <p:spPr>
            <a:xfrm>
              <a:off x="15240" y="16510"/>
              <a:ext cx="8718932" cy="1366816"/>
            </a:xfrm>
            <a:custGeom>
              <a:avLst/>
              <a:gdLst/>
              <a:ahLst/>
              <a:cxnLst/>
              <a:rect r="r" b="b" t="t" l="l"/>
              <a:pathLst>
                <a:path h="1366816" w="8718932">
                  <a:moveTo>
                    <a:pt x="8702422" y="1366816"/>
                  </a:moveTo>
                  <a:lnTo>
                    <a:pt x="15240" y="1359196"/>
                  </a:lnTo>
                  <a:lnTo>
                    <a:pt x="0" y="11430"/>
                  </a:lnTo>
                  <a:lnTo>
                    <a:pt x="8718932" y="0"/>
                  </a:lnTo>
                  <a:close/>
                </a:path>
              </a:pathLst>
            </a:custGeom>
            <a:solidFill>
              <a:srgbClr val="F8BF66"/>
            </a:solidFill>
          </p:spPr>
        </p:sp>
        <p:sp>
          <p:nvSpPr>
            <p:cNvPr name="Freeform 5" id="5"/>
            <p:cNvSpPr/>
            <p:nvPr/>
          </p:nvSpPr>
          <p:spPr>
            <a:xfrm>
              <a:off x="0" y="-2540"/>
              <a:ext cx="8753222" cy="1413806"/>
            </a:xfrm>
            <a:custGeom>
              <a:avLst/>
              <a:gdLst/>
              <a:ahLst/>
              <a:cxnLst/>
              <a:rect r="r" b="b" t="t" l="l"/>
              <a:pathLst>
                <a:path h="1413806" w="8753222">
                  <a:moveTo>
                    <a:pt x="0" y="15240"/>
                  </a:moveTo>
                  <a:cubicBezTo>
                    <a:pt x="13970" y="16510"/>
                    <a:pt x="26670" y="17780"/>
                    <a:pt x="39370" y="17780"/>
                  </a:cubicBezTo>
                  <a:cubicBezTo>
                    <a:pt x="146954" y="19050"/>
                    <a:pt x="739568" y="24130"/>
                    <a:pt x="920839" y="26670"/>
                  </a:cubicBezTo>
                  <a:cubicBezTo>
                    <a:pt x="1095137" y="29210"/>
                    <a:pt x="1269435" y="29210"/>
                    <a:pt x="1443734" y="22860"/>
                  </a:cubicBezTo>
                  <a:cubicBezTo>
                    <a:pt x="1618032" y="16510"/>
                    <a:pt x="1792331" y="17780"/>
                    <a:pt x="1966629" y="19050"/>
                  </a:cubicBezTo>
                  <a:cubicBezTo>
                    <a:pt x="2113040" y="20320"/>
                    <a:pt x="3974547" y="19050"/>
                    <a:pt x="4148846" y="15240"/>
                  </a:cubicBezTo>
                  <a:cubicBezTo>
                    <a:pt x="4323144" y="11430"/>
                    <a:pt x="4504414" y="12700"/>
                    <a:pt x="4685685" y="11430"/>
                  </a:cubicBezTo>
                  <a:cubicBezTo>
                    <a:pt x="4929703" y="10160"/>
                    <a:pt x="5849998" y="7620"/>
                    <a:pt x="6073101" y="7620"/>
                  </a:cubicBezTo>
                  <a:cubicBezTo>
                    <a:pt x="6526276" y="8890"/>
                    <a:pt x="6972481" y="12700"/>
                    <a:pt x="7425656" y="12700"/>
                  </a:cubicBezTo>
                  <a:cubicBezTo>
                    <a:pt x="7725449" y="12700"/>
                    <a:pt x="8018271" y="11430"/>
                    <a:pt x="8318064" y="3810"/>
                  </a:cubicBezTo>
                  <a:cubicBezTo>
                    <a:pt x="8478419" y="0"/>
                    <a:pt x="8645745" y="2540"/>
                    <a:pt x="8722743" y="3810"/>
                  </a:cubicBezTo>
                  <a:cubicBezTo>
                    <a:pt x="8735443" y="3810"/>
                    <a:pt x="8739253" y="10160"/>
                    <a:pt x="8740522" y="24130"/>
                  </a:cubicBezTo>
                  <a:cubicBezTo>
                    <a:pt x="8740522" y="27940"/>
                    <a:pt x="8740522" y="33020"/>
                    <a:pt x="8741793" y="36830"/>
                  </a:cubicBezTo>
                  <a:cubicBezTo>
                    <a:pt x="8753222" y="77459"/>
                    <a:pt x="8749412" y="127369"/>
                    <a:pt x="8749412" y="163761"/>
                  </a:cubicBezTo>
                  <a:cubicBezTo>
                    <a:pt x="8749412" y="198073"/>
                    <a:pt x="8748143" y="292693"/>
                    <a:pt x="8748143" y="305171"/>
                  </a:cubicBezTo>
                  <a:cubicBezTo>
                    <a:pt x="8748143" y="346762"/>
                    <a:pt x="8748143" y="387313"/>
                    <a:pt x="8746872" y="428904"/>
                  </a:cubicBezTo>
                  <a:cubicBezTo>
                    <a:pt x="8745603" y="464257"/>
                    <a:pt x="8743062" y="563036"/>
                    <a:pt x="8741793" y="575513"/>
                  </a:cubicBezTo>
                  <a:cubicBezTo>
                    <a:pt x="8739253" y="610866"/>
                    <a:pt x="8732903" y="1374436"/>
                    <a:pt x="8731632" y="1390946"/>
                  </a:cubicBezTo>
                  <a:cubicBezTo>
                    <a:pt x="8735443" y="1413806"/>
                    <a:pt x="8443559" y="1402376"/>
                    <a:pt x="8297149" y="1403646"/>
                  </a:cubicBezTo>
                  <a:cubicBezTo>
                    <a:pt x="8129822" y="1404916"/>
                    <a:pt x="6777266" y="1398566"/>
                    <a:pt x="6268315" y="1397296"/>
                  </a:cubicBezTo>
                  <a:cubicBezTo>
                    <a:pt x="5933661" y="1396026"/>
                    <a:pt x="5599009" y="1398566"/>
                    <a:pt x="5264356" y="1398566"/>
                  </a:cubicBezTo>
                  <a:cubicBezTo>
                    <a:pt x="5104001" y="1398566"/>
                    <a:pt x="4943647" y="1397296"/>
                    <a:pt x="4783292" y="1397296"/>
                  </a:cubicBezTo>
                  <a:cubicBezTo>
                    <a:pt x="4567162" y="1397296"/>
                    <a:pt x="4351032" y="1397296"/>
                    <a:pt x="4134902" y="1396026"/>
                  </a:cubicBezTo>
                  <a:cubicBezTo>
                    <a:pt x="3876940" y="1394756"/>
                    <a:pt x="2754458" y="1394756"/>
                    <a:pt x="2496497" y="1394756"/>
                  </a:cubicBezTo>
                  <a:cubicBezTo>
                    <a:pt x="2280366" y="1393486"/>
                    <a:pt x="2057265" y="1392216"/>
                    <a:pt x="1841135" y="1394756"/>
                  </a:cubicBezTo>
                  <a:cubicBezTo>
                    <a:pt x="1638948" y="1397296"/>
                    <a:pt x="1116053" y="1392216"/>
                    <a:pt x="1053306" y="1392216"/>
                  </a:cubicBezTo>
                  <a:cubicBezTo>
                    <a:pt x="767456" y="1390946"/>
                    <a:pt x="70262" y="1387136"/>
                    <a:pt x="35560" y="1383326"/>
                  </a:cubicBezTo>
                  <a:cubicBezTo>
                    <a:pt x="19050" y="1379516"/>
                    <a:pt x="15240" y="1374436"/>
                    <a:pt x="15240" y="1359506"/>
                  </a:cubicBezTo>
                  <a:lnTo>
                    <a:pt x="15240" y="639979"/>
                  </a:lnTo>
                  <a:cubicBezTo>
                    <a:pt x="13970" y="592150"/>
                    <a:pt x="11430" y="434103"/>
                    <a:pt x="10160" y="402910"/>
                  </a:cubicBezTo>
                  <a:lnTo>
                    <a:pt x="6350" y="306210"/>
                  </a:lnTo>
                  <a:cubicBezTo>
                    <a:pt x="5080" y="270858"/>
                    <a:pt x="7620" y="86817"/>
                    <a:pt x="0" y="31750"/>
                  </a:cubicBezTo>
                  <a:lnTo>
                    <a:pt x="0" y="15240"/>
                  </a:lnTo>
                  <a:close/>
                  <a:moveTo>
                    <a:pt x="8710042" y="1376976"/>
                  </a:moveTo>
                  <a:cubicBezTo>
                    <a:pt x="8713853" y="1331432"/>
                    <a:pt x="8717662" y="624383"/>
                    <a:pt x="8720203" y="582792"/>
                  </a:cubicBezTo>
                  <a:cubicBezTo>
                    <a:pt x="8722742" y="541200"/>
                    <a:pt x="8725282" y="316608"/>
                    <a:pt x="8725282" y="245903"/>
                  </a:cubicBezTo>
                  <a:cubicBezTo>
                    <a:pt x="8725282" y="223028"/>
                    <a:pt x="8729092" y="103454"/>
                    <a:pt x="8727822" y="72260"/>
                  </a:cubicBezTo>
                  <a:cubicBezTo>
                    <a:pt x="8727822" y="58420"/>
                    <a:pt x="8722742" y="43180"/>
                    <a:pt x="8720203" y="27940"/>
                  </a:cubicBezTo>
                  <a:cubicBezTo>
                    <a:pt x="8687577" y="27940"/>
                    <a:pt x="8596942" y="25400"/>
                    <a:pt x="8513278" y="26670"/>
                  </a:cubicBezTo>
                  <a:cubicBezTo>
                    <a:pt x="8318064" y="29210"/>
                    <a:pt x="8122850" y="33020"/>
                    <a:pt x="7920664" y="34290"/>
                  </a:cubicBezTo>
                  <a:cubicBezTo>
                    <a:pt x="7579039" y="36830"/>
                    <a:pt x="7244386" y="35560"/>
                    <a:pt x="6902761" y="31750"/>
                  </a:cubicBezTo>
                  <a:cubicBezTo>
                    <a:pt x="6470501" y="27940"/>
                    <a:pt x="6038240" y="29210"/>
                    <a:pt x="5612952" y="29210"/>
                  </a:cubicBezTo>
                  <a:cubicBezTo>
                    <a:pt x="5341047" y="29210"/>
                    <a:pt x="4399835" y="34290"/>
                    <a:pt x="4211593" y="38100"/>
                  </a:cubicBezTo>
                  <a:cubicBezTo>
                    <a:pt x="4023351" y="41910"/>
                    <a:pt x="3214606" y="41910"/>
                    <a:pt x="3026364" y="38100"/>
                  </a:cubicBezTo>
                  <a:cubicBezTo>
                    <a:pt x="2977560" y="36830"/>
                    <a:pt x="2670795" y="40640"/>
                    <a:pt x="2628963" y="40640"/>
                  </a:cubicBezTo>
                  <a:cubicBezTo>
                    <a:pt x="2391917" y="40640"/>
                    <a:pt x="2154871" y="39370"/>
                    <a:pt x="1910854" y="39370"/>
                  </a:cubicBezTo>
                  <a:cubicBezTo>
                    <a:pt x="1792331" y="39370"/>
                    <a:pt x="1673808" y="39370"/>
                    <a:pt x="1555285" y="43180"/>
                  </a:cubicBezTo>
                  <a:cubicBezTo>
                    <a:pt x="1387958" y="46990"/>
                    <a:pt x="1220632" y="50800"/>
                    <a:pt x="1053305" y="48260"/>
                  </a:cubicBezTo>
                  <a:cubicBezTo>
                    <a:pt x="858091" y="45720"/>
                    <a:pt x="669849" y="43180"/>
                    <a:pt x="474634" y="40640"/>
                  </a:cubicBezTo>
                  <a:cubicBezTo>
                    <a:pt x="314280" y="39370"/>
                    <a:pt x="153925" y="36830"/>
                    <a:pt x="33020" y="35560"/>
                  </a:cubicBezTo>
                  <a:cubicBezTo>
                    <a:pt x="29210" y="35560"/>
                    <a:pt x="25400" y="36830"/>
                    <a:pt x="21590" y="36830"/>
                  </a:cubicBezTo>
                  <a:cubicBezTo>
                    <a:pt x="21590" y="44450"/>
                    <a:pt x="20320" y="49530"/>
                    <a:pt x="21590" y="55880"/>
                  </a:cubicBezTo>
                  <a:cubicBezTo>
                    <a:pt x="27940" y="104493"/>
                    <a:pt x="24130" y="166880"/>
                    <a:pt x="22860" y="214710"/>
                  </a:cubicBezTo>
                  <a:cubicBezTo>
                    <a:pt x="22860" y="245903"/>
                    <a:pt x="22860" y="277097"/>
                    <a:pt x="24130" y="308290"/>
                  </a:cubicBezTo>
                  <a:cubicBezTo>
                    <a:pt x="25400" y="331165"/>
                    <a:pt x="29210" y="472575"/>
                    <a:pt x="30480" y="520405"/>
                  </a:cubicBezTo>
                  <a:cubicBezTo>
                    <a:pt x="31750" y="567195"/>
                    <a:pt x="31750" y="1280483"/>
                    <a:pt x="33020" y="1328313"/>
                  </a:cubicBezTo>
                  <a:cubicBezTo>
                    <a:pt x="33020" y="1338711"/>
                    <a:pt x="33020" y="1360546"/>
                    <a:pt x="35560" y="1366816"/>
                  </a:cubicBezTo>
                  <a:cubicBezTo>
                    <a:pt x="112094" y="1369356"/>
                    <a:pt x="265476" y="1374436"/>
                    <a:pt x="370055" y="1373166"/>
                  </a:cubicBezTo>
                  <a:cubicBezTo>
                    <a:pt x="523438" y="1371896"/>
                    <a:pt x="669849" y="1369356"/>
                    <a:pt x="823231" y="1371896"/>
                  </a:cubicBezTo>
                  <a:cubicBezTo>
                    <a:pt x="865063" y="1371896"/>
                    <a:pt x="1220632" y="1373166"/>
                    <a:pt x="1367043" y="1374436"/>
                  </a:cubicBezTo>
                  <a:cubicBezTo>
                    <a:pt x="1499509" y="1375706"/>
                    <a:pt x="1631976" y="1382056"/>
                    <a:pt x="1764443" y="1374436"/>
                  </a:cubicBezTo>
                  <a:cubicBezTo>
                    <a:pt x="1799303" y="1373166"/>
                    <a:pt x="1841134" y="1373166"/>
                    <a:pt x="1875994" y="1373166"/>
                  </a:cubicBezTo>
                  <a:cubicBezTo>
                    <a:pt x="2120012" y="1378246"/>
                    <a:pt x="2371001" y="1369356"/>
                    <a:pt x="2608047" y="1378246"/>
                  </a:cubicBezTo>
                  <a:cubicBezTo>
                    <a:pt x="2621991" y="1378246"/>
                    <a:pt x="4232509" y="1374436"/>
                    <a:pt x="4588077" y="1374436"/>
                  </a:cubicBezTo>
                  <a:cubicBezTo>
                    <a:pt x="4664769" y="1374436"/>
                    <a:pt x="4741460" y="1376976"/>
                    <a:pt x="4818151" y="1376976"/>
                  </a:cubicBezTo>
                  <a:cubicBezTo>
                    <a:pt x="4978506" y="1376976"/>
                    <a:pt x="5145832" y="1375706"/>
                    <a:pt x="5306187" y="1375706"/>
                  </a:cubicBezTo>
                  <a:cubicBezTo>
                    <a:pt x="5410766" y="1375706"/>
                    <a:pt x="5522317" y="1375706"/>
                    <a:pt x="5626896" y="1374436"/>
                  </a:cubicBezTo>
                  <a:cubicBezTo>
                    <a:pt x="5738447" y="1374436"/>
                    <a:pt x="5849998" y="1373166"/>
                    <a:pt x="5961549" y="1371896"/>
                  </a:cubicBezTo>
                  <a:cubicBezTo>
                    <a:pt x="5989437" y="1371896"/>
                    <a:pt x="6163735" y="1374436"/>
                    <a:pt x="6212539" y="1374436"/>
                  </a:cubicBezTo>
                  <a:lnTo>
                    <a:pt x="6568108" y="1374436"/>
                  </a:lnTo>
                  <a:cubicBezTo>
                    <a:pt x="6693602" y="1375706"/>
                    <a:pt x="6812125" y="1379516"/>
                    <a:pt x="6937621" y="1379516"/>
                  </a:cubicBezTo>
                  <a:cubicBezTo>
                    <a:pt x="7097975" y="1379516"/>
                    <a:pt x="7258330" y="1376976"/>
                    <a:pt x="7418684" y="1376976"/>
                  </a:cubicBezTo>
                  <a:cubicBezTo>
                    <a:pt x="7613898" y="1376976"/>
                    <a:pt x="7816084" y="1378246"/>
                    <a:pt x="8011299" y="1378246"/>
                  </a:cubicBezTo>
                  <a:cubicBezTo>
                    <a:pt x="8115877" y="1378246"/>
                    <a:pt x="8213485" y="1379516"/>
                    <a:pt x="8318064" y="1379516"/>
                  </a:cubicBezTo>
                  <a:cubicBezTo>
                    <a:pt x="8429615" y="1379516"/>
                    <a:pt x="8704962" y="1376976"/>
                    <a:pt x="8710042" y="1376976"/>
                  </a:cubicBezTo>
                  <a:close/>
                </a:path>
              </a:pathLst>
            </a:custGeom>
            <a:solidFill>
              <a:srgbClr val="F8BF66"/>
            </a:solidFill>
          </p:spPr>
        </p:sp>
      </p:grpSp>
      <p:pic>
        <p:nvPicPr>
          <p:cNvPr name="Picture 6" id="6"/>
          <p:cNvPicPr>
            <a:picLocks noChangeAspect="true"/>
          </p:cNvPicPr>
          <p:nvPr/>
        </p:nvPicPr>
        <p:blipFill>
          <a:blip r:embed="rId2"/>
          <a:srcRect l="0" t="0" r="0" b="0"/>
          <a:stretch>
            <a:fillRect/>
          </a:stretch>
        </p:blipFill>
        <p:spPr>
          <a:xfrm flipH="false" flipV="false" rot="0">
            <a:off x="10150578" y="6055841"/>
            <a:ext cx="527225" cy="563500"/>
          </a:xfrm>
          <a:prstGeom prst="rect">
            <a:avLst/>
          </a:prstGeom>
        </p:spPr>
      </p:pic>
      <p:grpSp>
        <p:nvGrpSpPr>
          <p:cNvPr name="Group 7" id="7"/>
          <p:cNvGrpSpPr/>
          <p:nvPr/>
        </p:nvGrpSpPr>
        <p:grpSpPr>
          <a:xfrm rot="0">
            <a:off x="871544" y="720328"/>
            <a:ext cx="7221876" cy="2653943"/>
            <a:chOff x="0" y="0"/>
            <a:chExt cx="8016246" cy="2945864"/>
          </a:xfrm>
        </p:grpSpPr>
        <p:sp>
          <p:nvSpPr>
            <p:cNvPr name="Freeform 8" id="8"/>
            <p:cNvSpPr/>
            <p:nvPr/>
          </p:nvSpPr>
          <p:spPr>
            <a:xfrm>
              <a:off x="33020" y="27940"/>
              <a:ext cx="7987035" cy="2915384"/>
            </a:xfrm>
            <a:custGeom>
              <a:avLst/>
              <a:gdLst/>
              <a:ahLst/>
              <a:cxnLst/>
              <a:rect r="r" b="b" t="t" l="l"/>
              <a:pathLst>
                <a:path h="2915384" w="7987035">
                  <a:moveTo>
                    <a:pt x="41065" y="2867124"/>
                  </a:moveTo>
                  <a:cubicBezTo>
                    <a:pt x="41065" y="2884904"/>
                    <a:pt x="60122" y="2888714"/>
                    <a:pt x="142700" y="2892524"/>
                  </a:cubicBezTo>
                  <a:cubicBezTo>
                    <a:pt x="199870" y="2895064"/>
                    <a:pt x="257040" y="2897604"/>
                    <a:pt x="314210" y="2898874"/>
                  </a:cubicBezTo>
                  <a:cubicBezTo>
                    <a:pt x="631820" y="2900144"/>
                    <a:pt x="949430" y="2901414"/>
                    <a:pt x="1267040" y="2901414"/>
                  </a:cubicBezTo>
                  <a:cubicBezTo>
                    <a:pt x="1451254" y="2902684"/>
                    <a:pt x="1629116" y="2906494"/>
                    <a:pt x="1813330" y="2903954"/>
                  </a:cubicBezTo>
                  <a:cubicBezTo>
                    <a:pt x="2010248" y="2901414"/>
                    <a:pt x="2213518" y="2902684"/>
                    <a:pt x="2410437" y="2903954"/>
                  </a:cubicBezTo>
                  <a:cubicBezTo>
                    <a:pt x="2645468" y="2905224"/>
                    <a:pt x="3668173" y="2905224"/>
                    <a:pt x="3903204" y="2905224"/>
                  </a:cubicBezTo>
                  <a:cubicBezTo>
                    <a:pt x="4100123" y="2906494"/>
                    <a:pt x="4297041" y="2905224"/>
                    <a:pt x="4493959" y="2906494"/>
                  </a:cubicBezTo>
                  <a:cubicBezTo>
                    <a:pt x="4640060" y="2906494"/>
                    <a:pt x="4786161" y="2909034"/>
                    <a:pt x="4932261" y="2907764"/>
                  </a:cubicBezTo>
                  <a:cubicBezTo>
                    <a:pt x="5237167" y="2907764"/>
                    <a:pt x="5542073" y="2905224"/>
                    <a:pt x="5846978" y="2906494"/>
                  </a:cubicBezTo>
                  <a:cubicBezTo>
                    <a:pt x="6310689" y="2907764"/>
                    <a:pt x="6774400" y="2911574"/>
                    <a:pt x="7238111" y="2914114"/>
                  </a:cubicBezTo>
                  <a:cubicBezTo>
                    <a:pt x="7390564" y="2915384"/>
                    <a:pt x="7543017" y="2914114"/>
                    <a:pt x="7695470" y="2912844"/>
                  </a:cubicBezTo>
                  <a:cubicBezTo>
                    <a:pt x="7828866" y="2911574"/>
                    <a:pt x="7951476" y="2912844"/>
                    <a:pt x="7962906" y="2910304"/>
                  </a:cubicBezTo>
                  <a:cubicBezTo>
                    <a:pt x="7964176" y="2895064"/>
                    <a:pt x="7964176" y="2869664"/>
                    <a:pt x="7964176" y="2853154"/>
                  </a:cubicBezTo>
                  <a:cubicBezTo>
                    <a:pt x="7966716" y="2779915"/>
                    <a:pt x="7969256" y="1265240"/>
                    <a:pt x="7971796" y="1188946"/>
                  </a:cubicBezTo>
                  <a:cubicBezTo>
                    <a:pt x="7973066" y="1159774"/>
                    <a:pt x="7973066" y="1130603"/>
                    <a:pt x="7973066" y="1103675"/>
                  </a:cubicBezTo>
                  <a:cubicBezTo>
                    <a:pt x="7974335" y="1027380"/>
                    <a:pt x="7975606" y="951086"/>
                    <a:pt x="7976876" y="872547"/>
                  </a:cubicBezTo>
                  <a:cubicBezTo>
                    <a:pt x="7979416" y="681810"/>
                    <a:pt x="7975606" y="491073"/>
                    <a:pt x="7979416" y="300336"/>
                  </a:cubicBezTo>
                  <a:cubicBezTo>
                    <a:pt x="7983226" y="221798"/>
                    <a:pt x="7987035" y="114088"/>
                    <a:pt x="7975606" y="35549"/>
                  </a:cubicBezTo>
                  <a:cubicBezTo>
                    <a:pt x="7976876" y="19050"/>
                    <a:pt x="7970526" y="7620"/>
                    <a:pt x="7956556" y="0"/>
                  </a:cubicBezTo>
                  <a:lnTo>
                    <a:pt x="0" y="5080"/>
                  </a:lnTo>
                  <a:lnTo>
                    <a:pt x="41065" y="2867124"/>
                  </a:lnTo>
                  <a:close/>
                </a:path>
              </a:pathLst>
            </a:custGeom>
            <a:solidFill>
              <a:srgbClr val="F8BF66"/>
            </a:solidFill>
          </p:spPr>
        </p:sp>
        <p:sp>
          <p:nvSpPr>
            <p:cNvPr name="Freeform 9" id="9"/>
            <p:cNvSpPr/>
            <p:nvPr/>
          </p:nvSpPr>
          <p:spPr>
            <a:xfrm>
              <a:off x="15240" y="16510"/>
              <a:ext cx="7948936" cy="2879824"/>
            </a:xfrm>
            <a:custGeom>
              <a:avLst/>
              <a:gdLst/>
              <a:ahLst/>
              <a:cxnLst/>
              <a:rect r="r" b="b" t="t" l="l"/>
              <a:pathLst>
                <a:path h="2879824" w="7948936">
                  <a:moveTo>
                    <a:pt x="7932426" y="2879824"/>
                  </a:moveTo>
                  <a:lnTo>
                    <a:pt x="15240" y="2872204"/>
                  </a:lnTo>
                  <a:lnTo>
                    <a:pt x="0" y="11430"/>
                  </a:lnTo>
                  <a:lnTo>
                    <a:pt x="7948936" y="0"/>
                  </a:lnTo>
                  <a:close/>
                </a:path>
              </a:pathLst>
            </a:custGeom>
            <a:solidFill>
              <a:srgbClr val="F8BF66"/>
            </a:solidFill>
          </p:spPr>
        </p:sp>
        <p:sp>
          <p:nvSpPr>
            <p:cNvPr name="Freeform 10" id="10"/>
            <p:cNvSpPr/>
            <p:nvPr/>
          </p:nvSpPr>
          <p:spPr>
            <a:xfrm>
              <a:off x="0" y="-2540"/>
              <a:ext cx="7983226" cy="2926814"/>
            </a:xfrm>
            <a:custGeom>
              <a:avLst/>
              <a:gdLst/>
              <a:ahLst/>
              <a:cxnLst/>
              <a:rect r="r" b="b" t="t" l="l"/>
              <a:pathLst>
                <a:path h="2926814" w="7983226">
                  <a:moveTo>
                    <a:pt x="0" y="15240"/>
                  </a:moveTo>
                  <a:cubicBezTo>
                    <a:pt x="13970" y="16510"/>
                    <a:pt x="26670" y="17780"/>
                    <a:pt x="39370" y="17780"/>
                  </a:cubicBezTo>
                  <a:cubicBezTo>
                    <a:pt x="137607" y="19050"/>
                    <a:pt x="677544" y="24130"/>
                    <a:pt x="842702" y="26670"/>
                  </a:cubicBezTo>
                  <a:cubicBezTo>
                    <a:pt x="1001507" y="29210"/>
                    <a:pt x="1160312" y="29210"/>
                    <a:pt x="1319117" y="22860"/>
                  </a:cubicBezTo>
                  <a:cubicBezTo>
                    <a:pt x="1477922" y="16510"/>
                    <a:pt x="1636727" y="17780"/>
                    <a:pt x="1795532" y="19050"/>
                  </a:cubicBezTo>
                  <a:cubicBezTo>
                    <a:pt x="1928928" y="20320"/>
                    <a:pt x="3624966" y="19050"/>
                    <a:pt x="3783771" y="15240"/>
                  </a:cubicBezTo>
                  <a:cubicBezTo>
                    <a:pt x="3942576" y="11430"/>
                    <a:pt x="4107734" y="12700"/>
                    <a:pt x="4272891" y="11430"/>
                  </a:cubicBezTo>
                  <a:cubicBezTo>
                    <a:pt x="4495218" y="10160"/>
                    <a:pt x="5333709" y="7620"/>
                    <a:pt x="5536980" y="7620"/>
                  </a:cubicBezTo>
                  <a:cubicBezTo>
                    <a:pt x="5949873" y="8890"/>
                    <a:pt x="6356414" y="12700"/>
                    <a:pt x="6769307" y="12700"/>
                  </a:cubicBezTo>
                  <a:cubicBezTo>
                    <a:pt x="7042452" y="12700"/>
                    <a:pt x="7309245" y="11430"/>
                    <a:pt x="7582389" y="3810"/>
                  </a:cubicBezTo>
                  <a:cubicBezTo>
                    <a:pt x="7728490" y="0"/>
                    <a:pt x="7880943" y="2540"/>
                    <a:pt x="7952746" y="3810"/>
                  </a:cubicBezTo>
                  <a:cubicBezTo>
                    <a:pt x="7965446" y="3810"/>
                    <a:pt x="7969256" y="10160"/>
                    <a:pt x="7970526" y="24130"/>
                  </a:cubicBezTo>
                  <a:cubicBezTo>
                    <a:pt x="7970526" y="27940"/>
                    <a:pt x="7970526" y="33020"/>
                    <a:pt x="7971796" y="36830"/>
                  </a:cubicBezTo>
                  <a:cubicBezTo>
                    <a:pt x="7983226" y="97444"/>
                    <a:pt x="7979416" y="205155"/>
                    <a:pt x="7979416" y="283693"/>
                  </a:cubicBezTo>
                  <a:cubicBezTo>
                    <a:pt x="7979416" y="357744"/>
                    <a:pt x="7978146" y="561945"/>
                    <a:pt x="7978146" y="588872"/>
                  </a:cubicBezTo>
                  <a:cubicBezTo>
                    <a:pt x="7978146" y="678631"/>
                    <a:pt x="7978146" y="766145"/>
                    <a:pt x="7976876" y="855904"/>
                  </a:cubicBezTo>
                  <a:cubicBezTo>
                    <a:pt x="7975606" y="932198"/>
                    <a:pt x="7973066" y="1145375"/>
                    <a:pt x="7971796" y="1172302"/>
                  </a:cubicBezTo>
                  <a:cubicBezTo>
                    <a:pt x="7969256" y="1248597"/>
                    <a:pt x="7962906" y="2887444"/>
                    <a:pt x="7961636" y="2903954"/>
                  </a:cubicBezTo>
                  <a:cubicBezTo>
                    <a:pt x="7965446" y="2926814"/>
                    <a:pt x="7696729" y="2915384"/>
                    <a:pt x="7563332" y="2916654"/>
                  </a:cubicBezTo>
                  <a:cubicBezTo>
                    <a:pt x="7410879" y="2917924"/>
                    <a:pt x="6178552" y="2911574"/>
                    <a:pt x="5714841" y="2910304"/>
                  </a:cubicBezTo>
                  <a:cubicBezTo>
                    <a:pt x="5409936" y="2909034"/>
                    <a:pt x="5105030" y="2911574"/>
                    <a:pt x="4800124" y="2911574"/>
                  </a:cubicBezTo>
                  <a:cubicBezTo>
                    <a:pt x="4654024" y="2911574"/>
                    <a:pt x="4507923" y="2910304"/>
                    <a:pt x="4361822" y="2910304"/>
                  </a:cubicBezTo>
                  <a:cubicBezTo>
                    <a:pt x="4164904" y="2910304"/>
                    <a:pt x="3967986" y="2910304"/>
                    <a:pt x="3771067" y="2909034"/>
                  </a:cubicBezTo>
                  <a:cubicBezTo>
                    <a:pt x="3536036" y="2907764"/>
                    <a:pt x="2513331" y="2907764"/>
                    <a:pt x="2278300" y="2907764"/>
                  </a:cubicBezTo>
                  <a:cubicBezTo>
                    <a:pt x="2081381" y="2906494"/>
                    <a:pt x="1878111" y="2905224"/>
                    <a:pt x="1681193" y="2907764"/>
                  </a:cubicBezTo>
                  <a:cubicBezTo>
                    <a:pt x="1496979" y="2910304"/>
                    <a:pt x="1020563" y="2905224"/>
                    <a:pt x="963394" y="2905224"/>
                  </a:cubicBezTo>
                  <a:cubicBezTo>
                    <a:pt x="702953" y="2903954"/>
                    <a:pt x="67733" y="2900144"/>
                    <a:pt x="35560" y="2896334"/>
                  </a:cubicBezTo>
                  <a:cubicBezTo>
                    <a:pt x="19050" y="2892524"/>
                    <a:pt x="15240" y="2887444"/>
                    <a:pt x="15240" y="2864250"/>
                  </a:cubicBezTo>
                  <a:lnTo>
                    <a:pt x="15240" y="1311428"/>
                  </a:lnTo>
                  <a:cubicBezTo>
                    <a:pt x="13970" y="1208206"/>
                    <a:pt x="11430" y="867123"/>
                    <a:pt x="10160" y="799805"/>
                  </a:cubicBezTo>
                  <a:lnTo>
                    <a:pt x="6350" y="591116"/>
                  </a:lnTo>
                  <a:cubicBezTo>
                    <a:pt x="5080" y="514821"/>
                    <a:pt x="7620" y="117640"/>
                    <a:pt x="0" y="31750"/>
                  </a:cubicBezTo>
                  <a:lnTo>
                    <a:pt x="0" y="15240"/>
                  </a:lnTo>
                  <a:close/>
                  <a:moveTo>
                    <a:pt x="7940046" y="2889984"/>
                  </a:moveTo>
                  <a:cubicBezTo>
                    <a:pt x="7943855" y="2803663"/>
                    <a:pt x="7947666" y="1277769"/>
                    <a:pt x="7950205" y="1188010"/>
                  </a:cubicBezTo>
                  <a:cubicBezTo>
                    <a:pt x="7952746" y="1098252"/>
                    <a:pt x="7955286" y="613556"/>
                    <a:pt x="7955286" y="460966"/>
                  </a:cubicBezTo>
                  <a:cubicBezTo>
                    <a:pt x="7955286" y="411599"/>
                    <a:pt x="7959096" y="153543"/>
                    <a:pt x="7957826" y="86225"/>
                  </a:cubicBezTo>
                  <a:cubicBezTo>
                    <a:pt x="7957826" y="58420"/>
                    <a:pt x="7952746" y="43180"/>
                    <a:pt x="7950205" y="27940"/>
                  </a:cubicBezTo>
                  <a:cubicBezTo>
                    <a:pt x="7919055" y="27940"/>
                    <a:pt x="7836477" y="25400"/>
                    <a:pt x="7760250" y="26670"/>
                  </a:cubicBezTo>
                  <a:cubicBezTo>
                    <a:pt x="7582389" y="29210"/>
                    <a:pt x="7404527" y="33020"/>
                    <a:pt x="7220314" y="34290"/>
                  </a:cubicBezTo>
                  <a:cubicBezTo>
                    <a:pt x="6909055" y="36830"/>
                    <a:pt x="6604150" y="35560"/>
                    <a:pt x="6292892" y="31750"/>
                  </a:cubicBezTo>
                  <a:cubicBezTo>
                    <a:pt x="5899055" y="27940"/>
                    <a:pt x="5505219" y="29210"/>
                    <a:pt x="5117734" y="29210"/>
                  </a:cubicBezTo>
                  <a:cubicBezTo>
                    <a:pt x="4869998" y="29210"/>
                    <a:pt x="4012451" y="34290"/>
                    <a:pt x="3840941" y="38100"/>
                  </a:cubicBezTo>
                  <a:cubicBezTo>
                    <a:pt x="3669432" y="41910"/>
                    <a:pt x="2932576" y="41910"/>
                    <a:pt x="2761067" y="38100"/>
                  </a:cubicBezTo>
                  <a:cubicBezTo>
                    <a:pt x="2716601" y="36830"/>
                    <a:pt x="2437105" y="40640"/>
                    <a:pt x="2398991" y="40640"/>
                  </a:cubicBezTo>
                  <a:cubicBezTo>
                    <a:pt x="2183016" y="40640"/>
                    <a:pt x="1967041" y="39370"/>
                    <a:pt x="1744714" y="39370"/>
                  </a:cubicBezTo>
                  <a:cubicBezTo>
                    <a:pt x="1636727" y="39370"/>
                    <a:pt x="1528739" y="39370"/>
                    <a:pt x="1420752" y="43180"/>
                  </a:cubicBezTo>
                  <a:cubicBezTo>
                    <a:pt x="1268299" y="46990"/>
                    <a:pt x="1115846" y="50800"/>
                    <a:pt x="963393" y="48260"/>
                  </a:cubicBezTo>
                  <a:cubicBezTo>
                    <a:pt x="785532" y="45720"/>
                    <a:pt x="614022" y="43180"/>
                    <a:pt x="436160" y="40640"/>
                  </a:cubicBezTo>
                  <a:cubicBezTo>
                    <a:pt x="290060" y="39370"/>
                    <a:pt x="143959" y="36830"/>
                    <a:pt x="33020" y="35560"/>
                  </a:cubicBezTo>
                  <a:cubicBezTo>
                    <a:pt x="29210" y="35560"/>
                    <a:pt x="25400" y="36830"/>
                    <a:pt x="21590" y="36830"/>
                  </a:cubicBezTo>
                  <a:cubicBezTo>
                    <a:pt x="21590" y="44450"/>
                    <a:pt x="20320" y="49530"/>
                    <a:pt x="21590" y="55880"/>
                  </a:cubicBezTo>
                  <a:cubicBezTo>
                    <a:pt x="27940" y="155787"/>
                    <a:pt x="24130" y="290425"/>
                    <a:pt x="22860" y="393647"/>
                  </a:cubicBezTo>
                  <a:cubicBezTo>
                    <a:pt x="22860" y="460966"/>
                    <a:pt x="22860" y="528285"/>
                    <a:pt x="24130" y="595604"/>
                  </a:cubicBezTo>
                  <a:cubicBezTo>
                    <a:pt x="25400" y="644971"/>
                    <a:pt x="29210" y="950150"/>
                    <a:pt x="30480" y="1053372"/>
                  </a:cubicBezTo>
                  <a:cubicBezTo>
                    <a:pt x="31750" y="1154351"/>
                    <a:pt x="31750" y="2693709"/>
                    <a:pt x="33020" y="2796931"/>
                  </a:cubicBezTo>
                  <a:cubicBezTo>
                    <a:pt x="33020" y="2819371"/>
                    <a:pt x="33020" y="2866494"/>
                    <a:pt x="35560" y="2879824"/>
                  </a:cubicBezTo>
                  <a:cubicBezTo>
                    <a:pt x="105846" y="2882364"/>
                    <a:pt x="245594" y="2887444"/>
                    <a:pt x="340877" y="2886174"/>
                  </a:cubicBezTo>
                  <a:cubicBezTo>
                    <a:pt x="480626" y="2884904"/>
                    <a:pt x="614022" y="2882364"/>
                    <a:pt x="753771" y="2884904"/>
                  </a:cubicBezTo>
                  <a:cubicBezTo>
                    <a:pt x="791884" y="2884904"/>
                    <a:pt x="1115846" y="2886174"/>
                    <a:pt x="1249242" y="2887444"/>
                  </a:cubicBezTo>
                  <a:cubicBezTo>
                    <a:pt x="1369934" y="2888714"/>
                    <a:pt x="1490626" y="2895064"/>
                    <a:pt x="1611318" y="2887444"/>
                  </a:cubicBezTo>
                  <a:cubicBezTo>
                    <a:pt x="1643079" y="2886174"/>
                    <a:pt x="1681192" y="2886174"/>
                    <a:pt x="1712953" y="2886174"/>
                  </a:cubicBezTo>
                  <a:cubicBezTo>
                    <a:pt x="1935280" y="2891254"/>
                    <a:pt x="2163960" y="2882364"/>
                    <a:pt x="2379935" y="2891254"/>
                  </a:cubicBezTo>
                  <a:cubicBezTo>
                    <a:pt x="2392639" y="2891254"/>
                    <a:pt x="3859998" y="2887444"/>
                    <a:pt x="4183960" y="2887444"/>
                  </a:cubicBezTo>
                  <a:cubicBezTo>
                    <a:pt x="4253835" y="2887444"/>
                    <a:pt x="4323709" y="2889984"/>
                    <a:pt x="4393583" y="2889984"/>
                  </a:cubicBezTo>
                  <a:cubicBezTo>
                    <a:pt x="4539684" y="2889984"/>
                    <a:pt x="4692136" y="2888714"/>
                    <a:pt x="4838237" y="2888714"/>
                  </a:cubicBezTo>
                  <a:cubicBezTo>
                    <a:pt x="4933520" y="2888714"/>
                    <a:pt x="5035155" y="2888714"/>
                    <a:pt x="5130438" y="2887444"/>
                  </a:cubicBezTo>
                  <a:cubicBezTo>
                    <a:pt x="5232074" y="2887444"/>
                    <a:pt x="5333709" y="2886174"/>
                    <a:pt x="5435344" y="2884904"/>
                  </a:cubicBezTo>
                  <a:cubicBezTo>
                    <a:pt x="5460753" y="2884904"/>
                    <a:pt x="5619558" y="2887444"/>
                    <a:pt x="5664024" y="2887444"/>
                  </a:cubicBezTo>
                  <a:lnTo>
                    <a:pt x="5987986" y="2887444"/>
                  </a:lnTo>
                  <a:cubicBezTo>
                    <a:pt x="6102326" y="2888714"/>
                    <a:pt x="6210313" y="2892524"/>
                    <a:pt x="6324653" y="2892524"/>
                  </a:cubicBezTo>
                  <a:cubicBezTo>
                    <a:pt x="6470753" y="2892524"/>
                    <a:pt x="6616854" y="2889984"/>
                    <a:pt x="6762955" y="2889984"/>
                  </a:cubicBezTo>
                  <a:cubicBezTo>
                    <a:pt x="6940817" y="2889984"/>
                    <a:pt x="7125030" y="2891254"/>
                    <a:pt x="7302892" y="2891254"/>
                  </a:cubicBezTo>
                  <a:cubicBezTo>
                    <a:pt x="7398175" y="2891254"/>
                    <a:pt x="7487106" y="2892524"/>
                    <a:pt x="7582389" y="2892524"/>
                  </a:cubicBezTo>
                  <a:cubicBezTo>
                    <a:pt x="7684024" y="2892524"/>
                    <a:pt x="7934966" y="2889984"/>
                    <a:pt x="7940046" y="2889984"/>
                  </a:cubicBezTo>
                  <a:close/>
                </a:path>
              </a:pathLst>
            </a:custGeom>
            <a:solidFill>
              <a:srgbClr val="F8BF66"/>
            </a:solidFill>
          </p:spPr>
        </p:sp>
      </p:grpSp>
      <p:pic>
        <p:nvPicPr>
          <p:cNvPr name="Picture 11" id="1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9210" t="0" r="0" b="42364"/>
          <a:stretch>
            <a:fillRect/>
          </a:stretch>
        </p:blipFill>
        <p:spPr>
          <a:xfrm flipH="false" flipV="false" rot="240148">
            <a:off x="7809534" y="39712"/>
            <a:ext cx="1236985" cy="2836402"/>
          </a:xfrm>
          <a:prstGeom prst="rect">
            <a:avLst/>
          </a:prstGeom>
        </p:spPr>
      </p:pic>
      <p:pic>
        <p:nvPicPr>
          <p:cNvPr name="Picture 12" id="12"/>
          <p:cNvPicPr>
            <a:picLocks noChangeAspect="true"/>
          </p:cNvPicPr>
          <p:nvPr/>
        </p:nvPicPr>
        <p:blipFill>
          <a:blip r:embed="rId5"/>
          <a:srcRect l="1766" t="0" r="1766" b="0"/>
          <a:stretch>
            <a:fillRect/>
          </a:stretch>
        </p:blipFill>
        <p:spPr>
          <a:xfrm flipH="false" flipV="false" rot="0">
            <a:off x="9886965" y="145051"/>
            <a:ext cx="7556482" cy="5541548"/>
          </a:xfrm>
          <a:prstGeom prst="rect">
            <a:avLst/>
          </a:prstGeom>
        </p:spPr>
      </p:pic>
      <p:pic>
        <p:nvPicPr>
          <p:cNvPr name="Picture 13" id="13"/>
          <p:cNvPicPr>
            <a:picLocks noChangeAspect="true"/>
          </p:cNvPicPr>
          <p:nvPr/>
        </p:nvPicPr>
        <p:blipFill>
          <a:blip r:embed="rId6"/>
          <a:srcRect l="0" t="8784" r="0" b="13364"/>
          <a:stretch>
            <a:fillRect/>
          </a:stretch>
        </p:blipFill>
        <p:spPr>
          <a:xfrm flipH="false" flipV="false" rot="0">
            <a:off x="1028700" y="3853675"/>
            <a:ext cx="7543193" cy="4404332"/>
          </a:xfrm>
          <a:prstGeom prst="rect">
            <a:avLst/>
          </a:prstGeom>
        </p:spPr>
      </p:pic>
      <p:sp>
        <p:nvSpPr>
          <p:cNvPr name="TextBox 14" id="14"/>
          <p:cNvSpPr txBox="true"/>
          <p:nvPr/>
        </p:nvSpPr>
        <p:spPr>
          <a:xfrm rot="0">
            <a:off x="10823811" y="5989166"/>
            <a:ext cx="6196349" cy="854075"/>
          </a:xfrm>
          <a:prstGeom prst="rect">
            <a:avLst/>
          </a:prstGeom>
        </p:spPr>
        <p:txBody>
          <a:bodyPr anchor="t" rtlCol="false" tIns="0" lIns="0" bIns="0" rIns="0">
            <a:spAutoFit/>
          </a:bodyPr>
          <a:lstStyle/>
          <a:p>
            <a:pPr>
              <a:lnSpc>
                <a:spcPts val="3499"/>
              </a:lnSpc>
            </a:pPr>
            <a:r>
              <a:rPr lang="en-US" sz="2333">
                <a:solidFill>
                  <a:srgbClr val="404040"/>
                </a:solidFill>
                <a:latin typeface="Muli Regular Bold"/>
              </a:rPr>
              <a:t>Một trong những cách tuyên truyền phòng chống dịch covd 19</a:t>
            </a:r>
          </a:p>
        </p:txBody>
      </p:sp>
      <p:grpSp>
        <p:nvGrpSpPr>
          <p:cNvPr name="Group 15" id="15"/>
          <p:cNvGrpSpPr/>
          <p:nvPr/>
        </p:nvGrpSpPr>
        <p:grpSpPr>
          <a:xfrm rot="0">
            <a:off x="1132031" y="8445971"/>
            <a:ext cx="7439862" cy="1213289"/>
            <a:chOff x="0" y="0"/>
            <a:chExt cx="8786242" cy="1432856"/>
          </a:xfrm>
        </p:grpSpPr>
        <p:sp>
          <p:nvSpPr>
            <p:cNvPr name="Freeform 16" id="16"/>
            <p:cNvSpPr/>
            <p:nvPr/>
          </p:nvSpPr>
          <p:spPr>
            <a:xfrm>
              <a:off x="33020" y="27940"/>
              <a:ext cx="8757033" cy="1402376"/>
            </a:xfrm>
            <a:custGeom>
              <a:avLst/>
              <a:gdLst/>
              <a:ahLst/>
              <a:cxnLst/>
              <a:rect r="r" b="b" t="t" l="l"/>
              <a:pathLst>
                <a:path h="1402376" w="8757033">
                  <a:moveTo>
                    <a:pt x="44214" y="1354117"/>
                  </a:moveTo>
                  <a:cubicBezTo>
                    <a:pt x="44214" y="1371897"/>
                    <a:pt x="65130" y="1375706"/>
                    <a:pt x="155765" y="1379517"/>
                  </a:cubicBezTo>
                  <a:cubicBezTo>
                    <a:pt x="218513" y="1382056"/>
                    <a:pt x="281260" y="1384597"/>
                    <a:pt x="344007" y="1385867"/>
                  </a:cubicBezTo>
                  <a:cubicBezTo>
                    <a:pt x="692604" y="1387137"/>
                    <a:pt x="1041201" y="1388406"/>
                    <a:pt x="1389798" y="1388406"/>
                  </a:cubicBezTo>
                  <a:cubicBezTo>
                    <a:pt x="1591984" y="1389676"/>
                    <a:pt x="1787199" y="1393487"/>
                    <a:pt x="1989385" y="1390947"/>
                  </a:cubicBezTo>
                  <a:cubicBezTo>
                    <a:pt x="2205515" y="1388406"/>
                    <a:pt x="2428617" y="1389676"/>
                    <a:pt x="2644747" y="1390947"/>
                  </a:cubicBezTo>
                  <a:cubicBezTo>
                    <a:pt x="2902708" y="1392217"/>
                    <a:pt x="4025190" y="1392217"/>
                    <a:pt x="4283152" y="1392217"/>
                  </a:cubicBezTo>
                  <a:cubicBezTo>
                    <a:pt x="4499282" y="1393487"/>
                    <a:pt x="4715412" y="1392217"/>
                    <a:pt x="4931542" y="1393487"/>
                  </a:cubicBezTo>
                  <a:cubicBezTo>
                    <a:pt x="5091897" y="1393487"/>
                    <a:pt x="5252251" y="1396026"/>
                    <a:pt x="5412606" y="1394756"/>
                  </a:cubicBezTo>
                  <a:cubicBezTo>
                    <a:pt x="5747259" y="1394756"/>
                    <a:pt x="6081912" y="1392217"/>
                    <a:pt x="6416565" y="1393487"/>
                  </a:cubicBezTo>
                  <a:cubicBezTo>
                    <a:pt x="6925516" y="1394756"/>
                    <a:pt x="7434468" y="1398567"/>
                    <a:pt x="7943419" y="1401106"/>
                  </a:cubicBezTo>
                  <a:cubicBezTo>
                    <a:pt x="8110746" y="1402376"/>
                    <a:pt x="8278072" y="1401106"/>
                    <a:pt x="8445399" y="1399837"/>
                  </a:cubicBezTo>
                  <a:cubicBezTo>
                    <a:pt x="8591809" y="1398567"/>
                    <a:pt x="8721472" y="1399837"/>
                    <a:pt x="8732902" y="1397297"/>
                  </a:cubicBezTo>
                  <a:cubicBezTo>
                    <a:pt x="8734172" y="1382056"/>
                    <a:pt x="8734172" y="1356656"/>
                    <a:pt x="8734172" y="1340147"/>
                  </a:cubicBezTo>
                  <a:cubicBezTo>
                    <a:pt x="8736712" y="1304072"/>
                    <a:pt x="8739252" y="602221"/>
                    <a:pt x="8741792" y="566869"/>
                  </a:cubicBezTo>
                  <a:cubicBezTo>
                    <a:pt x="8743062" y="553351"/>
                    <a:pt x="8743062" y="539834"/>
                    <a:pt x="8743062" y="527357"/>
                  </a:cubicBezTo>
                  <a:cubicBezTo>
                    <a:pt x="8744333" y="492004"/>
                    <a:pt x="8745602" y="456652"/>
                    <a:pt x="8746872" y="420260"/>
                  </a:cubicBezTo>
                  <a:cubicBezTo>
                    <a:pt x="8749412" y="331879"/>
                    <a:pt x="8745602" y="243497"/>
                    <a:pt x="8749412" y="155116"/>
                  </a:cubicBezTo>
                  <a:cubicBezTo>
                    <a:pt x="8753222" y="118724"/>
                    <a:pt x="8757033" y="68815"/>
                    <a:pt x="8745602" y="32422"/>
                  </a:cubicBezTo>
                  <a:cubicBezTo>
                    <a:pt x="8746872" y="19050"/>
                    <a:pt x="8740522" y="7620"/>
                    <a:pt x="8726552" y="0"/>
                  </a:cubicBezTo>
                  <a:lnTo>
                    <a:pt x="0" y="5080"/>
                  </a:lnTo>
                  <a:lnTo>
                    <a:pt x="44214" y="1354116"/>
                  </a:lnTo>
                  <a:close/>
                </a:path>
              </a:pathLst>
            </a:custGeom>
            <a:solidFill>
              <a:srgbClr val="F8BF66"/>
            </a:solidFill>
          </p:spPr>
        </p:sp>
        <p:sp>
          <p:nvSpPr>
            <p:cNvPr name="Freeform 17" id="17"/>
            <p:cNvSpPr/>
            <p:nvPr/>
          </p:nvSpPr>
          <p:spPr>
            <a:xfrm>
              <a:off x="15240" y="16510"/>
              <a:ext cx="8718932" cy="1366816"/>
            </a:xfrm>
            <a:custGeom>
              <a:avLst/>
              <a:gdLst/>
              <a:ahLst/>
              <a:cxnLst/>
              <a:rect r="r" b="b" t="t" l="l"/>
              <a:pathLst>
                <a:path h="1366816" w="8718932">
                  <a:moveTo>
                    <a:pt x="8702422" y="1366816"/>
                  </a:moveTo>
                  <a:lnTo>
                    <a:pt x="15240" y="1359196"/>
                  </a:lnTo>
                  <a:lnTo>
                    <a:pt x="0" y="11430"/>
                  </a:lnTo>
                  <a:lnTo>
                    <a:pt x="8718932" y="0"/>
                  </a:lnTo>
                  <a:close/>
                </a:path>
              </a:pathLst>
            </a:custGeom>
            <a:solidFill>
              <a:srgbClr val="F8BF66"/>
            </a:solidFill>
          </p:spPr>
        </p:sp>
        <p:sp>
          <p:nvSpPr>
            <p:cNvPr name="Freeform 18" id="18"/>
            <p:cNvSpPr/>
            <p:nvPr/>
          </p:nvSpPr>
          <p:spPr>
            <a:xfrm>
              <a:off x="0" y="-2540"/>
              <a:ext cx="8753222" cy="1413806"/>
            </a:xfrm>
            <a:custGeom>
              <a:avLst/>
              <a:gdLst/>
              <a:ahLst/>
              <a:cxnLst/>
              <a:rect r="r" b="b" t="t" l="l"/>
              <a:pathLst>
                <a:path h="1413806" w="8753222">
                  <a:moveTo>
                    <a:pt x="0" y="15240"/>
                  </a:moveTo>
                  <a:cubicBezTo>
                    <a:pt x="13970" y="16510"/>
                    <a:pt x="26670" y="17780"/>
                    <a:pt x="39370" y="17780"/>
                  </a:cubicBezTo>
                  <a:cubicBezTo>
                    <a:pt x="146954" y="19050"/>
                    <a:pt x="739568" y="24130"/>
                    <a:pt x="920839" y="26670"/>
                  </a:cubicBezTo>
                  <a:cubicBezTo>
                    <a:pt x="1095137" y="29210"/>
                    <a:pt x="1269435" y="29210"/>
                    <a:pt x="1443734" y="22860"/>
                  </a:cubicBezTo>
                  <a:cubicBezTo>
                    <a:pt x="1618032" y="16510"/>
                    <a:pt x="1792331" y="17780"/>
                    <a:pt x="1966629" y="19050"/>
                  </a:cubicBezTo>
                  <a:cubicBezTo>
                    <a:pt x="2113040" y="20320"/>
                    <a:pt x="3974547" y="19050"/>
                    <a:pt x="4148846" y="15240"/>
                  </a:cubicBezTo>
                  <a:cubicBezTo>
                    <a:pt x="4323144" y="11430"/>
                    <a:pt x="4504414" y="12700"/>
                    <a:pt x="4685685" y="11430"/>
                  </a:cubicBezTo>
                  <a:cubicBezTo>
                    <a:pt x="4929703" y="10160"/>
                    <a:pt x="5849998" y="7620"/>
                    <a:pt x="6073101" y="7620"/>
                  </a:cubicBezTo>
                  <a:cubicBezTo>
                    <a:pt x="6526276" y="8890"/>
                    <a:pt x="6972481" y="12700"/>
                    <a:pt x="7425656" y="12700"/>
                  </a:cubicBezTo>
                  <a:cubicBezTo>
                    <a:pt x="7725449" y="12700"/>
                    <a:pt x="8018271" y="11430"/>
                    <a:pt x="8318064" y="3810"/>
                  </a:cubicBezTo>
                  <a:cubicBezTo>
                    <a:pt x="8478419" y="0"/>
                    <a:pt x="8645745" y="2540"/>
                    <a:pt x="8722743" y="3810"/>
                  </a:cubicBezTo>
                  <a:cubicBezTo>
                    <a:pt x="8735443" y="3810"/>
                    <a:pt x="8739253" y="10160"/>
                    <a:pt x="8740522" y="24130"/>
                  </a:cubicBezTo>
                  <a:cubicBezTo>
                    <a:pt x="8740522" y="27940"/>
                    <a:pt x="8740522" y="33020"/>
                    <a:pt x="8741793" y="36830"/>
                  </a:cubicBezTo>
                  <a:cubicBezTo>
                    <a:pt x="8753222" y="77459"/>
                    <a:pt x="8749412" y="127369"/>
                    <a:pt x="8749412" y="163761"/>
                  </a:cubicBezTo>
                  <a:cubicBezTo>
                    <a:pt x="8749412" y="198073"/>
                    <a:pt x="8748143" y="292693"/>
                    <a:pt x="8748143" y="305171"/>
                  </a:cubicBezTo>
                  <a:cubicBezTo>
                    <a:pt x="8748143" y="346762"/>
                    <a:pt x="8748143" y="387313"/>
                    <a:pt x="8746872" y="428904"/>
                  </a:cubicBezTo>
                  <a:cubicBezTo>
                    <a:pt x="8745603" y="464257"/>
                    <a:pt x="8743062" y="563036"/>
                    <a:pt x="8741793" y="575513"/>
                  </a:cubicBezTo>
                  <a:cubicBezTo>
                    <a:pt x="8739253" y="610866"/>
                    <a:pt x="8732903" y="1374436"/>
                    <a:pt x="8731632" y="1390946"/>
                  </a:cubicBezTo>
                  <a:cubicBezTo>
                    <a:pt x="8735443" y="1413806"/>
                    <a:pt x="8443559" y="1402376"/>
                    <a:pt x="8297149" y="1403646"/>
                  </a:cubicBezTo>
                  <a:cubicBezTo>
                    <a:pt x="8129822" y="1404916"/>
                    <a:pt x="6777266" y="1398566"/>
                    <a:pt x="6268315" y="1397296"/>
                  </a:cubicBezTo>
                  <a:cubicBezTo>
                    <a:pt x="5933661" y="1396026"/>
                    <a:pt x="5599009" y="1398566"/>
                    <a:pt x="5264356" y="1398566"/>
                  </a:cubicBezTo>
                  <a:cubicBezTo>
                    <a:pt x="5104001" y="1398566"/>
                    <a:pt x="4943647" y="1397296"/>
                    <a:pt x="4783292" y="1397296"/>
                  </a:cubicBezTo>
                  <a:cubicBezTo>
                    <a:pt x="4567162" y="1397296"/>
                    <a:pt x="4351032" y="1397296"/>
                    <a:pt x="4134902" y="1396026"/>
                  </a:cubicBezTo>
                  <a:cubicBezTo>
                    <a:pt x="3876940" y="1394756"/>
                    <a:pt x="2754458" y="1394756"/>
                    <a:pt x="2496497" y="1394756"/>
                  </a:cubicBezTo>
                  <a:cubicBezTo>
                    <a:pt x="2280366" y="1393486"/>
                    <a:pt x="2057265" y="1392216"/>
                    <a:pt x="1841135" y="1394756"/>
                  </a:cubicBezTo>
                  <a:cubicBezTo>
                    <a:pt x="1638948" y="1397296"/>
                    <a:pt x="1116053" y="1392216"/>
                    <a:pt x="1053306" y="1392216"/>
                  </a:cubicBezTo>
                  <a:cubicBezTo>
                    <a:pt x="767456" y="1390946"/>
                    <a:pt x="70262" y="1387136"/>
                    <a:pt x="35560" y="1383326"/>
                  </a:cubicBezTo>
                  <a:cubicBezTo>
                    <a:pt x="19050" y="1379516"/>
                    <a:pt x="15240" y="1374436"/>
                    <a:pt x="15240" y="1359506"/>
                  </a:cubicBezTo>
                  <a:lnTo>
                    <a:pt x="15240" y="639979"/>
                  </a:lnTo>
                  <a:cubicBezTo>
                    <a:pt x="13970" y="592150"/>
                    <a:pt x="11430" y="434103"/>
                    <a:pt x="10160" y="402910"/>
                  </a:cubicBezTo>
                  <a:lnTo>
                    <a:pt x="6350" y="306210"/>
                  </a:lnTo>
                  <a:cubicBezTo>
                    <a:pt x="5080" y="270858"/>
                    <a:pt x="7620" y="86817"/>
                    <a:pt x="0" y="31750"/>
                  </a:cubicBezTo>
                  <a:lnTo>
                    <a:pt x="0" y="15240"/>
                  </a:lnTo>
                  <a:close/>
                  <a:moveTo>
                    <a:pt x="8710042" y="1376976"/>
                  </a:moveTo>
                  <a:cubicBezTo>
                    <a:pt x="8713853" y="1331432"/>
                    <a:pt x="8717662" y="624383"/>
                    <a:pt x="8720203" y="582792"/>
                  </a:cubicBezTo>
                  <a:cubicBezTo>
                    <a:pt x="8722742" y="541200"/>
                    <a:pt x="8725282" y="316608"/>
                    <a:pt x="8725282" y="245903"/>
                  </a:cubicBezTo>
                  <a:cubicBezTo>
                    <a:pt x="8725282" y="223028"/>
                    <a:pt x="8729092" y="103454"/>
                    <a:pt x="8727822" y="72260"/>
                  </a:cubicBezTo>
                  <a:cubicBezTo>
                    <a:pt x="8727822" y="58420"/>
                    <a:pt x="8722742" y="43180"/>
                    <a:pt x="8720203" y="27940"/>
                  </a:cubicBezTo>
                  <a:cubicBezTo>
                    <a:pt x="8687577" y="27940"/>
                    <a:pt x="8596942" y="25400"/>
                    <a:pt x="8513278" y="26670"/>
                  </a:cubicBezTo>
                  <a:cubicBezTo>
                    <a:pt x="8318064" y="29210"/>
                    <a:pt x="8122850" y="33020"/>
                    <a:pt x="7920664" y="34290"/>
                  </a:cubicBezTo>
                  <a:cubicBezTo>
                    <a:pt x="7579039" y="36830"/>
                    <a:pt x="7244386" y="35560"/>
                    <a:pt x="6902761" y="31750"/>
                  </a:cubicBezTo>
                  <a:cubicBezTo>
                    <a:pt x="6470501" y="27940"/>
                    <a:pt x="6038240" y="29210"/>
                    <a:pt x="5612952" y="29210"/>
                  </a:cubicBezTo>
                  <a:cubicBezTo>
                    <a:pt x="5341047" y="29210"/>
                    <a:pt x="4399835" y="34290"/>
                    <a:pt x="4211593" y="38100"/>
                  </a:cubicBezTo>
                  <a:cubicBezTo>
                    <a:pt x="4023351" y="41910"/>
                    <a:pt x="3214606" y="41910"/>
                    <a:pt x="3026364" y="38100"/>
                  </a:cubicBezTo>
                  <a:cubicBezTo>
                    <a:pt x="2977560" y="36830"/>
                    <a:pt x="2670795" y="40640"/>
                    <a:pt x="2628963" y="40640"/>
                  </a:cubicBezTo>
                  <a:cubicBezTo>
                    <a:pt x="2391917" y="40640"/>
                    <a:pt x="2154871" y="39370"/>
                    <a:pt x="1910854" y="39370"/>
                  </a:cubicBezTo>
                  <a:cubicBezTo>
                    <a:pt x="1792331" y="39370"/>
                    <a:pt x="1673808" y="39370"/>
                    <a:pt x="1555285" y="43180"/>
                  </a:cubicBezTo>
                  <a:cubicBezTo>
                    <a:pt x="1387958" y="46990"/>
                    <a:pt x="1220632" y="50800"/>
                    <a:pt x="1053305" y="48260"/>
                  </a:cubicBezTo>
                  <a:cubicBezTo>
                    <a:pt x="858091" y="45720"/>
                    <a:pt x="669849" y="43180"/>
                    <a:pt x="474634" y="40640"/>
                  </a:cubicBezTo>
                  <a:cubicBezTo>
                    <a:pt x="314280" y="39370"/>
                    <a:pt x="153925" y="36830"/>
                    <a:pt x="33020" y="35560"/>
                  </a:cubicBezTo>
                  <a:cubicBezTo>
                    <a:pt x="29210" y="35560"/>
                    <a:pt x="25400" y="36830"/>
                    <a:pt x="21590" y="36830"/>
                  </a:cubicBezTo>
                  <a:cubicBezTo>
                    <a:pt x="21590" y="44450"/>
                    <a:pt x="20320" y="49530"/>
                    <a:pt x="21590" y="55880"/>
                  </a:cubicBezTo>
                  <a:cubicBezTo>
                    <a:pt x="27940" y="104493"/>
                    <a:pt x="24130" y="166880"/>
                    <a:pt x="22860" y="214710"/>
                  </a:cubicBezTo>
                  <a:cubicBezTo>
                    <a:pt x="22860" y="245903"/>
                    <a:pt x="22860" y="277097"/>
                    <a:pt x="24130" y="308290"/>
                  </a:cubicBezTo>
                  <a:cubicBezTo>
                    <a:pt x="25400" y="331165"/>
                    <a:pt x="29210" y="472575"/>
                    <a:pt x="30480" y="520405"/>
                  </a:cubicBezTo>
                  <a:cubicBezTo>
                    <a:pt x="31750" y="567195"/>
                    <a:pt x="31750" y="1280483"/>
                    <a:pt x="33020" y="1328313"/>
                  </a:cubicBezTo>
                  <a:cubicBezTo>
                    <a:pt x="33020" y="1338711"/>
                    <a:pt x="33020" y="1360546"/>
                    <a:pt x="35560" y="1366816"/>
                  </a:cubicBezTo>
                  <a:cubicBezTo>
                    <a:pt x="112094" y="1369356"/>
                    <a:pt x="265476" y="1374436"/>
                    <a:pt x="370055" y="1373166"/>
                  </a:cubicBezTo>
                  <a:cubicBezTo>
                    <a:pt x="523438" y="1371896"/>
                    <a:pt x="669849" y="1369356"/>
                    <a:pt x="823231" y="1371896"/>
                  </a:cubicBezTo>
                  <a:cubicBezTo>
                    <a:pt x="865063" y="1371896"/>
                    <a:pt x="1220632" y="1373166"/>
                    <a:pt x="1367043" y="1374436"/>
                  </a:cubicBezTo>
                  <a:cubicBezTo>
                    <a:pt x="1499509" y="1375706"/>
                    <a:pt x="1631976" y="1382056"/>
                    <a:pt x="1764443" y="1374436"/>
                  </a:cubicBezTo>
                  <a:cubicBezTo>
                    <a:pt x="1799303" y="1373166"/>
                    <a:pt x="1841134" y="1373166"/>
                    <a:pt x="1875994" y="1373166"/>
                  </a:cubicBezTo>
                  <a:cubicBezTo>
                    <a:pt x="2120012" y="1378246"/>
                    <a:pt x="2371001" y="1369356"/>
                    <a:pt x="2608047" y="1378246"/>
                  </a:cubicBezTo>
                  <a:cubicBezTo>
                    <a:pt x="2621991" y="1378246"/>
                    <a:pt x="4232509" y="1374436"/>
                    <a:pt x="4588077" y="1374436"/>
                  </a:cubicBezTo>
                  <a:cubicBezTo>
                    <a:pt x="4664769" y="1374436"/>
                    <a:pt x="4741460" y="1376976"/>
                    <a:pt x="4818151" y="1376976"/>
                  </a:cubicBezTo>
                  <a:cubicBezTo>
                    <a:pt x="4978506" y="1376976"/>
                    <a:pt x="5145832" y="1375706"/>
                    <a:pt x="5306187" y="1375706"/>
                  </a:cubicBezTo>
                  <a:cubicBezTo>
                    <a:pt x="5410766" y="1375706"/>
                    <a:pt x="5522317" y="1375706"/>
                    <a:pt x="5626896" y="1374436"/>
                  </a:cubicBezTo>
                  <a:cubicBezTo>
                    <a:pt x="5738447" y="1374436"/>
                    <a:pt x="5849998" y="1373166"/>
                    <a:pt x="5961549" y="1371896"/>
                  </a:cubicBezTo>
                  <a:cubicBezTo>
                    <a:pt x="5989437" y="1371896"/>
                    <a:pt x="6163735" y="1374436"/>
                    <a:pt x="6212539" y="1374436"/>
                  </a:cubicBezTo>
                  <a:lnTo>
                    <a:pt x="6568108" y="1374436"/>
                  </a:lnTo>
                  <a:cubicBezTo>
                    <a:pt x="6693602" y="1375706"/>
                    <a:pt x="6812125" y="1379516"/>
                    <a:pt x="6937621" y="1379516"/>
                  </a:cubicBezTo>
                  <a:cubicBezTo>
                    <a:pt x="7097975" y="1379516"/>
                    <a:pt x="7258330" y="1376976"/>
                    <a:pt x="7418684" y="1376976"/>
                  </a:cubicBezTo>
                  <a:cubicBezTo>
                    <a:pt x="7613898" y="1376976"/>
                    <a:pt x="7816084" y="1378246"/>
                    <a:pt x="8011299" y="1378246"/>
                  </a:cubicBezTo>
                  <a:cubicBezTo>
                    <a:pt x="8115877" y="1378246"/>
                    <a:pt x="8213485" y="1379516"/>
                    <a:pt x="8318064" y="1379516"/>
                  </a:cubicBezTo>
                  <a:cubicBezTo>
                    <a:pt x="8429615" y="1379516"/>
                    <a:pt x="8704962" y="1376976"/>
                    <a:pt x="8710042" y="1376976"/>
                  </a:cubicBezTo>
                  <a:close/>
                </a:path>
              </a:pathLst>
            </a:custGeom>
            <a:solidFill>
              <a:srgbClr val="F8BF66"/>
            </a:solidFill>
          </p:spPr>
        </p:sp>
      </p:grpSp>
      <p:pic>
        <p:nvPicPr>
          <p:cNvPr name="Picture 19" id="19"/>
          <p:cNvPicPr>
            <a:picLocks noChangeAspect="true"/>
          </p:cNvPicPr>
          <p:nvPr/>
        </p:nvPicPr>
        <p:blipFill>
          <a:blip r:embed="rId2"/>
          <a:srcRect l="0" t="0" r="0" b="0"/>
          <a:stretch>
            <a:fillRect/>
          </a:stretch>
        </p:blipFill>
        <p:spPr>
          <a:xfrm flipH="false" flipV="false" rot="0">
            <a:off x="1298985" y="8694800"/>
            <a:ext cx="527225" cy="563500"/>
          </a:xfrm>
          <a:prstGeom prst="rect">
            <a:avLst/>
          </a:prstGeom>
        </p:spPr>
      </p:pic>
      <p:pic>
        <p:nvPicPr>
          <p:cNvPr name="Picture 20" id="2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63900" b="0"/>
          <a:stretch>
            <a:fillRect/>
          </a:stretch>
        </p:blipFill>
        <p:spPr>
          <a:xfrm flipH="true" flipV="false" rot="-411077">
            <a:off x="16973329" y="3826034"/>
            <a:ext cx="1096634" cy="3721129"/>
          </a:xfrm>
          <a:prstGeom prst="rect">
            <a:avLst/>
          </a:prstGeom>
        </p:spPr>
      </p:pic>
      <p:sp>
        <p:nvSpPr>
          <p:cNvPr name="TextBox 21" id="21"/>
          <p:cNvSpPr txBox="true"/>
          <p:nvPr/>
        </p:nvSpPr>
        <p:spPr>
          <a:xfrm rot="0">
            <a:off x="871544" y="831097"/>
            <a:ext cx="6818026" cy="2543175"/>
          </a:xfrm>
          <a:prstGeom prst="rect">
            <a:avLst/>
          </a:prstGeom>
        </p:spPr>
        <p:txBody>
          <a:bodyPr anchor="t" rtlCol="false" tIns="0" lIns="0" bIns="0" rIns="0">
            <a:spAutoFit/>
          </a:bodyPr>
          <a:lstStyle/>
          <a:p>
            <a:pPr algn="ctr" marL="0" indent="0" lvl="0">
              <a:lnSpc>
                <a:spcPts val="6720"/>
              </a:lnSpc>
              <a:spcBef>
                <a:spcPct val="0"/>
              </a:spcBef>
            </a:pPr>
            <a:r>
              <a:rPr lang="en-US" sz="5600">
                <a:solidFill>
                  <a:srgbClr val="404040"/>
                </a:solidFill>
                <a:latin typeface="Saira Black"/>
              </a:rPr>
              <a:t>NHỮNG HOẠT ĐỘNG CỘNG ĐỒNG CÓ THỂ THAM GIA</a:t>
            </a:r>
          </a:p>
        </p:txBody>
      </p:sp>
      <p:sp>
        <p:nvSpPr>
          <p:cNvPr name="TextBox 22" id="22"/>
          <p:cNvSpPr txBox="true"/>
          <p:nvPr/>
        </p:nvSpPr>
        <p:spPr>
          <a:xfrm rot="0">
            <a:off x="1897071" y="8592240"/>
            <a:ext cx="6196349" cy="854075"/>
          </a:xfrm>
          <a:prstGeom prst="rect">
            <a:avLst/>
          </a:prstGeom>
        </p:spPr>
        <p:txBody>
          <a:bodyPr anchor="t" rtlCol="false" tIns="0" lIns="0" bIns="0" rIns="0">
            <a:spAutoFit/>
          </a:bodyPr>
          <a:lstStyle/>
          <a:p>
            <a:pPr>
              <a:lnSpc>
                <a:spcPts val="3499"/>
              </a:lnSpc>
            </a:pPr>
            <a:r>
              <a:rPr lang="en-US" sz="2333">
                <a:solidFill>
                  <a:srgbClr val="404040"/>
                </a:solidFill>
                <a:latin typeface="Muli Regular"/>
              </a:rPr>
              <a:t>Những bạn trẻ xung phong trên tuyến đầu chống dịch</a:t>
            </a:r>
          </a:p>
        </p:txBody>
      </p:sp>
      <p:pic>
        <p:nvPicPr>
          <p:cNvPr name="Picture 23" id="23"/>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0755182" y="8445971"/>
            <a:ext cx="6000111" cy="2659624"/>
          </a:xfrm>
          <a:prstGeom prst="rect">
            <a:avLst/>
          </a:prstGeom>
        </p:spPr>
      </p:pic>
      <p:pic>
        <p:nvPicPr>
          <p:cNvPr name="Picture 24" id="24"/>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1372310" y="7775809"/>
            <a:ext cx="1898156" cy="1999973"/>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90135" y="0"/>
            <a:ext cx="2425928" cy="1720203"/>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155795" y="-11956"/>
            <a:ext cx="2442789" cy="1732160"/>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6810242" y="3584384"/>
            <a:ext cx="3444485" cy="3363070"/>
          </a:xfrm>
          <a:prstGeom prst="rect">
            <a:avLst/>
          </a:prstGeom>
        </p:spPr>
      </p:pic>
      <p:grpSp>
        <p:nvGrpSpPr>
          <p:cNvPr name="Group 5" id="5"/>
          <p:cNvGrpSpPr/>
          <p:nvPr/>
        </p:nvGrpSpPr>
        <p:grpSpPr>
          <a:xfrm rot="0">
            <a:off x="10380565" y="7007466"/>
            <a:ext cx="7439862" cy="1202685"/>
            <a:chOff x="0" y="0"/>
            <a:chExt cx="8786242" cy="1420334"/>
          </a:xfrm>
        </p:grpSpPr>
        <p:sp>
          <p:nvSpPr>
            <p:cNvPr name="Freeform 6" id="6"/>
            <p:cNvSpPr/>
            <p:nvPr/>
          </p:nvSpPr>
          <p:spPr>
            <a:xfrm>
              <a:off x="33020" y="27940"/>
              <a:ext cx="8757033" cy="1389854"/>
            </a:xfrm>
            <a:custGeom>
              <a:avLst/>
              <a:gdLst/>
              <a:ahLst/>
              <a:cxnLst/>
              <a:rect r="r" b="b" t="t" l="l"/>
              <a:pathLst>
                <a:path h="1389854" w="8757033">
                  <a:moveTo>
                    <a:pt x="44214" y="1341594"/>
                  </a:moveTo>
                  <a:cubicBezTo>
                    <a:pt x="44214" y="1359374"/>
                    <a:pt x="65130" y="1363184"/>
                    <a:pt x="155765" y="1366994"/>
                  </a:cubicBezTo>
                  <a:cubicBezTo>
                    <a:pt x="218513" y="1369534"/>
                    <a:pt x="281260" y="1372074"/>
                    <a:pt x="344007" y="1373344"/>
                  </a:cubicBezTo>
                  <a:cubicBezTo>
                    <a:pt x="692604" y="1374614"/>
                    <a:pt x="1041201" y="1375884"/>
                    <a:pt x="1389798" y="1375884"/>
                  </a:cubicBezTo>
                  <a:cubicBezTo>
                    <a:pt x="1591984" y="1377154"/>
                    <a:pt x="1787199" y="1380964"/>
                    <a:pt x="1989385" y="1378424"/>
                  </a:cubicBezTo>
                  <a:cubicBezTo>
                    <a:pt x="2205515" y="1375884"/>
                    <a:pt x="2428617" y="1377154"/>
                    <a:pt x="2644747" y="1378424"/>
                  </a:cubicBezTo>
                  <a:cubicBezTo>
                    <a:pt x="2902708" y="1379694"/>
                    <a:pt x="4025190" y="1379694"/>
                    <a:pt x="4283152" y="1379694"/>
                  </a:cubicBezTo>
                  <a:cubicBezTo>
                    <a:pt x="4499282" y="1380964"/>
                    <a:pt x="4715412" y="1379694"/>
                    <a:pt x="4931542" y="1380964"/>
                  </a:cubicBezTo>
                  <a:cubicBezTo>
                    <a:pt x="5091897" y="1380964"/>
                    <a:pt x="5252251" y="1383504"/>
                    <a:pt x="5412606" y="1382234"/>
                  </a:cubicBezTo>
                  <a:cubicBezTo>
                    <a:pt x="5747259" y="1382234"/>
                    <a:pt x="6081912" y="1379694"/>
                    <a:pt x="6416565" y="1380964"/>
                  </a:cubicBezTo>
                  <a:cubicBezTo>
                    <a:pt x="6925516" y="1382234"/>
                    <a:pt x="7434468" y="1386044"/>
                    <a:pt x="7943419" y="1388584"/>
                  </a:cubicBezTo>
                  <a:cubicBezTo>
                    <a:pt x="8110746" y="1389854"/>
                    <a:pt x="8278072" y="1388584"/>
                    <a:pt x="8445399" y="1387314"/>
                  </a:cubicBezTo>
                  <a:cubicBezTo>
                    <a:pt x="8591809" y="1386044"/>
                    <a:pt x="8721472" y="1387314"/>
                    <a:pt x="8732902" y="1384774"/>
                  </a:cubicBezTo>
                  <a:cubicBezTo>
                    <a:pt x="8734172" y="1369534"/>
                    <a:pt x="8734172" y="1344134"/>
                    <a:pt x="8734172" y="1327624"/>
                  </a:cubicBezTo>
                  <a:cubicBezTo>
                    <a:pt x="8736712" y="1291856"/>
                    <a:pt x="8739252" y="596733"/>
                    <a:pt x="8741792" y="561720"/>
                  </a:cubicBezTo>
                  <a:cubicBezTo>
                    <a:pt x="8743062" y="548332"/>
                    <a:pt x="8743062" y="534945"/>
                    <a:pt x="8743062" y="522587"/>
                  </a:cubicBezTo>
                  <a:cubicBezTo>
                    <a:pt x="8744333" y="487573"/>
                    <a:pt x="8745602" y="452560"/>
                    <a:pt x="8746872" y="416516"/>
                  </a:cubicBezTo>
                  <a:cubicBezTo>
                    <a:pt x="8749412" y="328982"/>
                    <a:pt x="8745602" y="241448"/>
                    <a:pt x="8749412" y="153914"/>
                  </a:cubicBezTo>
                  <a:cubicBezTo>
                    <a:pt x="8753222" y="117871"/>
                    <a:pt x="8757033" y="68440"/>
                    <a:pt x="8745602" y="32396"/>
                  </a:cubicBezTo>
                  <a:cubicBezTo>
                    <a:pt x="8746872" y="19050"/>
                    <a:pt x="8740522" y="7620"/>
                    <a:pt x="8726552" y="0"/>
                  </a:cubicBezTo>
                  <a:lnTo>
                    <a:pt x="0" y="5080"/>
                  </a:lnTo>
                  <a:lnTo>
                    <a:pt x="44214" y="1341594"/>
                  </a:lnTo>
                  <a:close/>
                </a:path>
              </a:pathLst>
            </a:custGeom>
            <a:solidFill>
              <a:srgbClr val="F8BF66"/>
            </a:solidFill>
          </p:spPr>
        </p:sp>
        <p:sp>
          <p:nvSpPr>
            <p:cNvPr name="Freeform 7" id="7"/>
            <p:cNvSpPr/>
            <p:nvPr/>
          </p:nvSpPr>
          <p:spPr>
            <a:xfrm>
              <a:off x="15240" y="16510"/>
              <a:ext cx="8718932" cy="1354294"/>
            </a:xfrm>
            <a:custGeom>
              <a:avLst/>
              <a:gdLst/>
              <a:ahLst/>
              <a:cxnLst/>
              <a:rect r="r" b="b" t="t" l="l"/>
              <a:pathLst>
                <a:path h="1354294" w="8718932">
                  <a:moveTo>
                    <a:pt x="8702422" y="1354294"/>
                  </a:moveTo>
                  <a:lnTo>
                    <a:pt x="15240" y="1346674"/>
                  </a:lnTo>
                  <a:lnTo>
                    <a:pt x="0" y="11430"/>
                  </a:lnTo>
                  <a:lnTo>
                    <a:pt x="8718932" y="0"/>
                  </a:lnTo>
                  <a:close/>
                </a:path>
              </a:pathLst>
            </a:custGeom>
            <a:solidFill>
              <a:srgbClr val="F8BF66"/>
            </a:solidFill>
          </p:spPr>
        </p:sp>
        <p:sp>
          <p:nvSpPr>
            <p:cNvPr name="Freeform 8" id="8"/>
            <p:cNvSpPr/>
            <p:nvPr/>
          </p:nvSpPr>
          <p:spPr>
            <a:xfrm>
              <a:off x="0" y="-2540"/>
              <a:ext cx="8753222" cy="1401284"/>
            </a:xfrm>
            <a:custGeom>
              <a:avLst/>
              <a:gdLst/>
              <a:ahLst/>
              <a:cxnLst/>
              <a:rect r="r" b="b" t="t" l="l"/>
              <a:pathLst>
                <a:path h="1401284" w="8753222">
                  <a:moveTo>
                    <a:pt x="0" y="15240"/>
                  </a:moveTo>
                  <a:cubicBezTo>
                    <a:pt x="13970" y="16510"/>
                    <a:pt x="26670" y="17780"/>
                    <a:pt x="39370" y="17780"/>
                  </a:cubicBezTo>
                  <a:cubicBezTo>
                    <a:pt x="146954" y="19050"/>
                    <a:pt x="739568" y="24130"/>
                    <a:pt x="920839" y="26670"/>
                  </a:cubicBezTo>
                  <a:cubicBezTo>
                    <a:pt x="1095137" y="29210"/>
                    <a:pt x="1269435" y="29210"/>
                    <a:pt x="1443734" y="22860"/>
                  </a:cubicBezTo>
                  <a:cubicBezTo>
                    <a:pt x="1618032" y="16510"/>
                    <a:pt x="1792331" y="17780"/>
                    <a:pt x="1966629" y="19050"/>
                  </a:cubicBezTo>
                  <a:cubicBezTo>
                    <a:pt x="2113040" y="20320"/>
                    <a:pt x="3974547" y="19050"/>
                    <a:pt x="4148846" y="15240"/>
                  </a:cubicBezTo>
                  <a:cubicBezTo>
                    <a:pt x="4323144" y="11430"/>
                    <a:pt x="4504414" y="12700"/>
                    <a:pt x="4685685" y="11430"/>
                  </a:cubicBezTo>
                  <a:cubicBezTo>
                    <a:pt x="4929703" y="10160"/>
                    <a:pt x="5849998" y="7620"/>
                    <a:pt x="6073101" y="7620"/>
                  </a:cubicBezTo>
                  <a:cubicBezTo>
                    <a:pt x="6526276" y="8890"/>
                    <a:pt x="6972481" y="12700"/>
                    <a:pt x="7425656" y="12700"/>
                  </a:cubicBezTo>
                  <a:cubicBezTo>
                    <a:pt x="7725449" y="12700"/>
                    <a:pt x="8018271" y="11430"/>
                    <a:pt x="8318064" y="3810"/>
                  </a:cubicBezTo>
                  <a:cubicBezTo>
                    <a:pt x="8478419" y="0"/>
                    <a:pt x="8645745" y="2540"/>
                    <a:pt x="8722743" y="3810"/>
                  </a:cubicBezTo>
                  <a:cubicBezTo>
                    <a:pt x="8735443" y="3810"/>
                    <a:pt x="8739253" y="10160"/>
                    <a:pt x="8740522" y="24130"/>
                  </a:cubicBezTo>
                  <a:cubicBezTo>
                    <a:pt x="8740522" y="27940"/>
                    <a:pt x="8740522" y="33020"/>
                    <a:pt x="8741793" y="36830"/>
                  </a:cubicBezTo>
                  <a:cubicBezTo>
                    <a:pt x="8753222" y="77294"/>
                    <a:pt x="8749412" y="126725"/>
                    <a:pt x="8749412" y="162768"/>
                  </a:cubicBezTo>
                  <a:cubicBezTo>
                    <a:pt x="8749412" y="196752"/>
                    <a:pt x="8748143" y="290465"/>
                    <a:pt x="8748143" y="302823"/>
                  </a:cubicBezTo>
                  <a:cubicBezTo>
                    <a:pt x="8748143" y="344015"/>
                    <a:pt x="8748143" y="384178"/>
                    <a:pt x="8746872" y="425370"/>
                  </a:cubicBezTo>
                  <a:cubicBezTo>
                    <a:pt x="8745603" y="460384"/>
                    <a:pt x="8743062" y="558216"/>
                    <a:pt x="8741793" y="570574"/>
                  </a:cubicBezTo>
                  <a:cubicBezTo>
                    <a:pt x="8739253" y="605587"/>
                    <a:pt x="8732903" y="1361914"/>
                    <a:pt x="8731632" y="1378424"/>
                  </a:cubicBezTo>
                  <a:cubicBezTo>
                    <a:pt x="8735443" y="1401284"/>
                    <a:pt x="8443559" y="1389854"/>
                    <a:pt x="8297149" y="1391124"/>
                  </a:cubicBezTo>
                  <a:cubicBezTo>
                    <a:pt x="8129822" y="1392394"/>
                    <a:pt x="6777266" y="1386044"/>
                    <a:pt x="6268315" y="1384774"/>
                  </a:cubicBezTo>
                  <a:cubicBezTo>
                    <a:pt x="5933661" y="1383504"/>
                    <a:pt x="5599009" y="1386044"/>
                    <a:pt x="5264356" y="1386044"/>
                  </a:cubicBezTo>
                  <a:cubicBezTo>
                    <a:pt x="5104001" y="1386044"/>
                    <a:pt x="4943647" y="1384774"/>
                    <a:pt x="4783292" y="1384774"/>
                  </a:cubicBezTo>
                  <a:cubicBezTo>
                    <a:pt x="4567162" y="1384774"/>
                    <a:pt x="4351032" y="1384774"/>
                    <a:pt x="4134902" y="1383504"/>
                  </a:cubicBezTo>
                  <a:cubicBezTo>
                    <a:pt x="3876940" y="1382234"/>
                    <a:pt x="2754458" y="1382234"/>
                    <a:pt x="2496497" y="1382234"/>
                  </a:cubicBezTo>
                  <a:cubicBezTo>
                    <a:pt x="2280366" y="1380964"/>
                    <a:pt x="2057265" y="1379694"/>
                    <a:pt x="1841135" y="1382234"/>
                  </a:cubicBezTo>
                  <a:cubicBezTo>
                    <a:pt x="1638948" y="1384774"/>
                    <a:pt x="1116053" y="1379694"/>
                    <a:pt x="1053306" y="1379694"/>
                  </a:cubicBezTo>
                  <a:cubicBezTo>
                    <a:pt x="767456" y="1378424"/>
                    <a:pt x="70262" y="1374614"/>
                    <a:pt x="35560" y="1370804"/>
                  </a:cubicBezTo>
                  <a:cubicBezTo>
                    <a:pt x="19050" y="1366994"/>
                    <a:pt x="15240" y="1361914"/>
                    <a:pt x="15240" y="1347052"/>
                  </a:cubicBezTo>
                  <a:lnTo>
                    <a:pt x="15240" y="634422"/>
                  </a:lnTo>
                  <a:cubicBezTo>
                    <a:pt x="13970" y="587051"/>
                    <a:pt x="11430" y="430519"/>
                    <a:pt x="10160" y="399625"/>
                  </a:cubicBezTo>
                  <a:lnTo>
                    <a:pt x="6350" y="303852"/>
                  </a:lnTo>
                  <a:cubicBezTo>
                    <a:pt x="5080" y="268839"/>
                    <a:pt x="7620" y="86562"/>
                    <a:pt x="0" y="31750"/>
                  </a:cubicBezTo>
                  <a:lnTo>
                    <a:pt x="0" y="15240"/>
                  </a:lnTo>
                  <a:close/>
                  <a:moveTo>
                    <a:pt x="8710042" y="1364454"/>
                  </a:moveTo>
                  <a:cubicBezTo>
                    <a:pt x="8713853" y="1319247"/>
                    <a:pt x="8717662" y="618975"/>
                    <a:pt x="8720203" y="577782"/>
                  </a:cubicBezTo>
                  <a:cubicBezTo>
                    <a:pt x="8722742" y="536590"/>
                    <a:pt x="8725282" y="314151"/>
                    <a:pt x="8725282" y="244123"/>
                  </a:cubicBezTo>
                  <a:cubicBezTo>
                    <a:pt x="8725282" y="221467"/>
                    <a:pt x="8729092" y="103039"/>
                    <a:pt x="8727822" y="72145"/>
                  </a:cubicBezTo>
                  <a:cubicBezTo>
                    <a:pt x="8727822" y="58420"/>
                    <a:pt x="8722742" y="43180"/>
                    <a:pt x="8720203" y="27940"/>
                  </a:cubicBezTo>
                  <a:cubicBezTo>
                    <a:pt x="8687577" y="27940"/>
                    <a:pt x="8596942" y="25400"/>
                    <a:pt x="8513278" y="26670"/>
                  </a:cubicBezTo>
                  <a:cubicBezTo>
                    <a:pt x="8318064" y="29210"/>
                    <a:pt x="8122850" y="33020"/>
                    <a:pt x="7920664" y="34290"/>
                  </a:cubicBezTo>
                  <a:cubicBezTo>
                    <a:pt x="7579039" y="36830"/>
                    <a:pt x="7244386" y="35560"/>
                    <a:pt x="6902761" y="31750"/>
                  </a:cubicBezTo>
                  <a:cubicBezTo>
                    <a:pt x="6470501" y="27940"/>
                    <a:pt x="6038240" y="29210"/>
                    <a:pt x="5612952" y="29210"/>
                  </a:cubicBezTo>
                  <a:cubicBezTo>
                    <a:pt x="5341047" y="29210"/>
                    <a:pt x="4399835" y="34290"/>
                    <a:pt x="4211593" y="38100"/>
                  </a:cubicBezTo>
                  <a:cubicBezTo>
                    <a:pt x="4023351" y="41910"/>
                    <a:pt x="3214606" y="41910"/>
                    <a:pt x="3026364" y="38100"/>
                  </a:cubicBezTo>
                  <a:cubicBezTo>
                    <a:pt x="2977560" y="36830"/>
                    <a:pt x="2670795" y="40640"/>
                    <a:pt x="2628963" y="40640"/>
                  </a:cubicBezTo>
                  <a:cubicBezTo>
                    <a:pt x="2391917" y="40640"/>
                    <a:pt x="2154871" y="39370"/>
                    <a:pt x="1910854" y="39370"/>
                  </a:cubicBezTo>
                  <a:cubicBezTo>
                    <a:pt x="1792331" y="39370"/>
                    <a:pt x="1673808" y="39370"/>
                    <a:pt x="1555285" y="43180"/>
                  </a:cubicBezTo>
                  <a:cubicBezTo>
                    <a:pt x="1387958" y="46990"/>
                    <a:pt x="1220632" y="50800"/>
                    <a:pt x="1053305" y="48260"/>
                  </a:cubicBezTo>
                  <a:cubicBezTo>
                    <a:pt x="858091" y="45720"/>
                    <a:pt x="669849" y="43180"/>
                    <a:pt x="474634" y="40640"/>
                  </a:cubicBezTo>
                  <a:cubicBezTo>
                    <a:pt x="314280" y="39370"/>
                    <a:pt x="153925" y="36830"/>
                    <a:pt x="33020" y="35560"/>
                  </a:cubicBezTo>
                  <a:cubicBezTo>
                    <a:pt x="29210" y="35560"/>
                    <a:pt x="25400" y="36830"/>
                    <a:pt x="21590" y="36830"/>
                  </a:cubicBezTo>
                  <a:cubicBezTo>
                    <a:pt x="21590" y="44450"/>
                    <a:pt x="20320" y="49530"/>
                    <a:pt x="21590" y="55880"/>
                  </a:cubicBezTo>
                  <a:cubicBezTo>
                    <a:pt x="27940" y="104069"/>
                    <a:pt x="24130" y="165858"/>
                    <a:pt x="22860" y="213229"/>
                  </a:cubicBezTo>
                  <a:cubicBezTo>
                    <a:pt x="22860" y="244123"/>
                    <a:pt x="22860" y="275018"/>
                    <a:pt x="24130" y="305912"/>
                  </a:cubicBezTo>
                  <a:cubicBezTo>
                    <a:pt x="25400" y="328568"/>
                    <a:pt x="29210" y="468622"/>
                    <a:pt x="30480" y="515994"/>
                  </a:cubicBezTo>
                  <a:cubicBezTo>
                    <a:pt x="31750" y="562335"/>
                    <a:pt x="31750" y="1268786"/>
                    <a:pt x="33020" y="1316157"/>
                  </a:cubicBezTo>
                  <a:cubicBezTo>
                    <a:pt x="33020" y="1326456"/>
                    <a:pt x="33020" y="1348082"/>
                    <a:pt x="35560" y="1354294"/>
                  </a:cubicBezTo>
                  <a:cubicBezTo>
                    <a:pt x="112094" y="1356834"/>
                    <a:pt x="265476" y="1361914"/>
                    <a:pt x="370055" y="1360644"/>
                  </a:cubicBezTo>
                  <a:cubicBezTo>
                    <a:pt x="523438" y="1359374"/>
                    <a:pt x="669849" y="1356834"/>
                    <a:pt x="823231" y="1359374"/>
                  </a:cubicBezTo>
                  <a:cubicBezTo>
                    <a:pt x="865063" y="1359374"/>
                    <a:pt x="1220632" y="1360644"/>
                    <a:pt x="1367043" y="1361914"/>
                  </a:cubicBezTo>
                  <a:cubicBezTo>
                    <a:pt x="1499509" y="1363184"/>
                    <a:pt x="1631976" y="1369534"/>
                    <a:pt x="1764443" y="1361914"/>
                  </a:cubicBezTo>
                  <a:cubicBezTo>
                    <a:pt x="1799303" y="1360644"/>
                    <a:pt x="1841134" y="1360644"/>
                    <a:pt x="1875994" y="1360644"/>
                  </a:cubicBezTo>
                  <a:cubicBezTo>
                    <a:pt x="2120012" y="1365724"/>
                    <a:pt x="2371001" y="1356834"/>
                    <a:pt x="2608047" y="1365724"/>
                  </a:cubicBezTo>
                  <a:cubicBezTo>
                    <a:pt x="2621991" y="1365724"/>
                    <a:pt x="4232509" y="1361914"/>
                    <a:pt x="4588077" y="1361914"/>
                  </a:cubicBezTo>
                  <a:cubicBezTo>
                    <a:pt x="4664769" y="1361914"/>
                    <a:pt x="4741460" y="1364454"/>
                    <a:pt x="4818151" y="1364454"/>
                  </a:cubicBezTo>
                  <a:cubicBezTo>
                    <a:pt x="4978506" y="1364454"/>
                    <a:pt x="5145832" y="1363184"/>
                    <a:pt x="5306187" y="1363184"/>
                  </a:cubicBezTo>
                  <a:cubicBezTo>
                    <a:pt x="5410766" y="1363184"/>
                    <a:pt x="5522317" y="1363184"/>
                    <a:pt x="5626896" y="1361914"/>
                  </a:cubicBezTo>
                  <a:cubicBezTo>
                    <a:pt x="5738447" y="1361914"/>
                    <a:pt x="5849998" y="1360644"/>
                    <a:pt x="5961549" y="1359374"/>
                  </a:cubicBezTo>
                  <a:cubicBezTo>
                    <a:pt x="5989437" y="1359374"/>
                    <a:pt x="6163735" y="1361914"/>
                    <a:pt x="6212539" y="1361914"/>
                  </a:cubicBezTo>
                  <a:lnTo>
                    <a:pt x="6568108" y="1361914"/>
                  </a:lnTo>
                  <a:cubicBezTo>
                    <a:pt x="6693602" y="1363184"/>
                    <a:pt x="6812125" y="1366994"/>
                    <a:pt x="6937621" y="1366994"/>
                  </a:cubicBezTo>
                  <a:cubicBezTo>
                    <a:pt x="7097975" y="1366994"/>
                    <a:pt x="7258330" y="1364454"/>
                    <a:pt x="7418684" y="1364454"/>
                  </a:cubicBezTo>
                  <a:cubicBezTo>
                    <a:pt x="7613898" y="1364454"/>
                    <a:pt x="7816084" y="1365724"/>
                    <a:pt x="8011299" y="1365724"/>
                  </a:cubicBezTo>
                  <a:cubicBezTo>
                    <a:pt x="8115877" y="1365724"/>
                    <a:pt x="8213485" y="1366994"/>
                    <a:pt x="8318064" y="1366994"/>
                  </a:cubicBezTo>
                  <a:cubicBezTo>
                    <a:pt x="8429615" y="1366994"/>
                    <a:pt x="8704962" y="1364454"/>
                    <a:pt x="8710042" y="1364454"/>
                  </a:cubicBezTo>
                  <a:close/>
                </a:path>
              </a:pathLst>
            </a:custGeom>
            <a:solidFill>
              <a:srgbClr val="F8BF66"/>
            </a:solidFill>
          </p:spPr>
        </p:sp>
      </p:grpSp>
      <p:pic>
        <p:nvPicPr>
          <p:cNvPr name="Picture 9" id="9"/>
          <p:cNvPicPr>
            <a:picLocks noChangeAspect="true"/>
          </p:cNvPicPr>
          <p:nvPr/>
        </p:nvPicPr>
        <p:blipFill>
          <a:blip r:embed="rId6"/>
          <a:srcRect l="0" t="0" r="0" b="0"/>
          <a:stretch>
            <a:fillRect/>
          </a:stretch>
        </p:blipFill>
        <p:spPr>
          <a:xfrm flipH="false" flipV="false" rot="0">
            <a:off x="10628570" y="7183551"/>
            <a:ext cx="527225" cy="563500"/>
          </a:xfrm>
          <a:prstGeom prst="rect">
            <a:avLst/>
          </a:prstGeom>
        </p:spPr>
      </p:pic>
      <p:grpSp>
        <p:nvGrpSpPr>
          <p:cNvPr name="Group 10" id="10"/>
          <p:cNvGrpSpPr/>
          <p:nvPr/>
        </p:nvGrpSpPr>
        <p:grpSpPr>
          <a:xfrm rot="0">
            <a:off x="0" y="1028700"/>
            <a:ext cx="8267093" cy="1695450"/>
            <a:chOff x="0" y="0"/>
            <a:chExt cx="9176431" cy="1881941"/>
          </a:xfrm>
        </p:grpSpPr>
        <p:sp>
          <p:nvSpPr>
            <p:cNvPr name="Freeform 11" id="11"/>
            <p:cNvSpPr/>
            <p:nvPr/>
          </p:nvSpPr>
          <p:spPr>
            <a:xfrm>
              <a:off x="33020" y="27940"/>
              <a:ext cx="9147221" cy="1851461"/>
            </a:xfrm>
            <a:custGeom>
              <a:avLst/>
              <a:gdLst/>
              <a:ahLst/>
              <a:cxnLst/>
              <a:rect r="r" b="b" t="t" l="l"/>
              <a:pathLst>
                <a:path h="1851461" w="9147221">
                  <a:moveTo>
                    <a:pt x="45810" y="1803201"/>
                  </a:moveTo>
                  <a:cubicBezTo>
                    <a:pt x="45810" y="1820981"/>
                    <a:pt x="67668" y="1824791"/>
                    <a:pt x="162386" y="1828601"/>
                  </a:cubicBezTo>
                  <a:cubicBezTo>
                    <a:pt x="227959" y="1831141"/>
                    <a:pt x="293533" y="1833681"/>
                    <a:pt x="359107" y="1834951"/>
                  </a:cubicBezTo>
                  <a:cubicBezTo>
                    <a:pt x="723406" y="1836221"/>
                    <a:pt x="1087705" y="1837491"/>
                    <a:pt x="1452004" y="1837491"/>
                  </a:cubicBezTo>
                  <a:cubicBezTo>
                    <a:pt x="1663298" y="1838761"/>
                    <a:pt x="1867305" y="1842571"/>
                    <a:pt x="2078599" y="1840031"/>
                  </a:cubicBezTo>
                  <a:cubicBezTo>
                    <a:pt x="2304464" y="1837491"/>
                    <a:pt x="2537616" y="1838761"/>
                    <a:pt x="2763481" y="1840031"/>
                  </a:cubicBezTo>
                  <a:cubicBezTo>
                    <a:pt x="3033063" y="1841301"/>
                    <a:pt x="4206106" y="1841301"/>
                    <a:pt x="4475687" y="1841301"/>
                  </a:cubicBezTo>
                  <a:cubicBezTo>
                    <a:pt x="4701553" y="1842571"/>
                    <a:pt x="4927418" y="1841301"/>
                    <a:pt x="5153284" y="1842571"/>
                  </a:cubicBezTo>
                  <a:cubicBezTo>
                    <a:pt x="5320861" y="1842571"/>
                    <a:pt x="5488439" y="1845111"/>
                    <a:pt x="5656016" y="1843841"/>
                  </a:cubicBezTo>
                  <a:cubicBezTo>
                    <a:pt x="6005743" y="1843841"/>
                    <a:pt x="6355471" y="1841301"/>
                    <a:pt x="6705197" y="1842571"/>
                  </a:cubicBezTo>
                  <a:cubicBezTo>
                    <a:pt x="7237074" y="1843841"/>
                    <a:pt x="7768951" y="1847651"/>
                    <a:pt x="8300828" y="1850191"/>
                  </a:cubicBezTo>
                  <a:cubicBezTo>
                    <a:pt x="8475691" y="1851461"/>
                    <a:pt x="8650555" y="1850191"/>
                    <a:pt x="8825418" y="1848921"/>
                  </a:cubicBezTo>
                  <a:cubicBezTo>
                    <a:pt x="8978424" y="1847651"/>
                    <a:pt x="9111661" y="1848921"/>
                    <a:pt x="9123091" y="1846381"/>
                  </a:cubicBezTo>
                  <a:cubicBezTo>
                    <a:pt x="9124361" y="1831141"/>
                    <a:pt x="9124361" y="1805741"/>
                    <a:pt x="9124361" y="1789231"/>
                  </a:cubicBezTo>
                  <a:cubicBezTo>
                    <a:pt x="9126902" y="1742125"/>
                    <a:pt x="9129441" y="799016"/>
                    <a:pt x="9131981" y="751511"/>
                  </a:cubicBezTo>
                  <a:cubicBezTo>
                    <a:pt x="9133252" y="733347"/>
                    <a:pt x="9133252" y="715184"/>
                    <a:pt x="9133252" y="698417"/>
                  </a:cubicBezTo>
                  <a:cubicBezTo>
                    <a:pt x="9134521" y="650913"/>
                    <a:pt x="9135791" y="603408"/>
                    <a:pt x="9137061" y="554506"/>
                  </a:cubicBezTo>
                  <a:cubicBezTo>
                    <a:pt x="9139602" y="435744"/>
                    <a:pt x="9135791" y="316982"/>
                    <a:pt x="9139602" y="198220"/>
                  </a:cubicBezTo>
                  <a:cubicBezTo>
                    <a:pt x="9143411" y="149318"/>
                    <a:pt x="9147221" y="82252"/>
                    <a:pt x="9135791" y="33350"/>
                  </a:cubicBezTo>
                  <a:cubicBezTo>
                    <a:pt x="9137061" y="19050"/>
                    <a:pt x="9130711" y="7620"/>
                    <a:pt x="9116741" y="0"/>
                  </a:cubicBezTo>
                  <a:lnTo>
                    <a:pt x="0" y="5080"/>
                  </a:lnTo>
                  <a:lnTo>
                    <a:pt x="45810" y="1803201"/>
                  </a:lnTo>
                  <a:close/>
                </a:path>
              </a:pathLst>
            </a:custGeom>
            <a:solidFill>
              <a:srgbClr val="F8BF66"/>
            </a:solidFill>
          </p:spPr>
        </p:sp>
        <p:sp>
          <p:nvSpPr>
            <p:cNvPr name="Freeform 12" id="12"/>
            <p:cNvSpPr/>
            <p:nvPr/>
          </p:nvSpPr>
          <p:spPr>
            <a:xfrm>
              <a:off x="15240" y="16510"/>
              <a:ext cx="9109121" cy="1815901"/>
            </a:xfrm>
            <a:custGeom>
              <a:avLst/>
              <a:gdLst/>
              <a:ahLst/>
              <a:cxnLst/>
              <a:rect r="r" b="b" t="t" l="l"/>
              <a:pathLst>
                <a:path h="1815901" w="9109121">
                  <a:moveTo>
                    <a:pt x="9092611" y="1815901"/>
                  </a:moveTo>
                  <a:lnTo>
                    <a:pt x="15240" y="1808281"/>
                  </a:lnTo>
                  <a:lnTo>
                    <a:pt x="0" y="11430"/>
                  </a:lnTo>
                  <a:lnTo>
                    <a:pt x="9109121" y="0"/>
                  </a:lnTo>
                  <a:close/>
                </a:path>
              </a:pathLst>
            </a:custGeom>
            <a:solidFill>
              <a:srgbClr val="F8BF66"/>
            </a:solidFill>
          </p:spPr>
        </p:sp>
        <p:sp>
          <p:nvSpPr>
            <p:cNvPr name="Freeform 13" id="13"/>
            <p:cNvSpPr/>
            <p:nvPr/>
          </p:nvSpPr>
          <p:spPr>
            <a:xfrm>
              <a:off x="0" y="-2540"/>
              <a:ext cx="9143411" cy="1862891"/>
            </a:xfrm>
            <a:custGeom>
              <a:avLst/>
              <a:gdLst/>
              <a:ahLst/>
              <a:cxnLst/>
              <a:rect r="r" b="b" t="t" l="l"/>
              <a:pathLst>
                <a:path h="1862891" w="9143411">
                  <a:moveTo>
                    <a:pt x="0" y="15240"/>
                  </a:moveTo>
                  <a:cubicBezTo>
                    <a:pt x="13970" y="16510"/>
                    <a:pt x="26670" y="17780"/>
                    <a:pt x="39370" y="17780"/>
                  </a:cubicBezTo>
                  <a:cubicBezTo>
                    <a:pt x="151690" y="19050"/>
                    <a:pt x="770998" y="24130"/>
                    <a:pt x="960434" y="26670"/>
                  </a:cubicBezTo>
                  <a:cubicBezTo>
                    <a:pt x="1142583" y="29210"/>
                    <a:pt x="1324733" y="29210"/>
                    <a:pt x="1506882" y="22860"/>
                  </a:cubicBezTo>
                  <a:cubicBezTo>
                    <a:pt x="1689032" y="16510"/>
                    <a:pt x="1871182" y="17780"/>
                    <a:pt x="2053331" y="19050"/>
                  </a:cubicBezTo>
                  <a:cubicBezTo>
                    <a:pt x="2206337" y="20320"/>
                    <a:pt x="4151694" y="19050"/>
                    <a:pt x="4333844" y="15240"/>
                  </a:cubicBezTo>
                  <a:cubicBezTo>
                    <a:pt x="4515993" y="11430"/>
                    <a:pt x="4705429" y="12700"/>
                    <a:pt x="4894864" y="11430"/>
                  </a:cubicBezTo>
                  <a:cubicBezTo>
                    <a:pt x="5149874" y="10160"/>
                    <a:pt x="6111623" y="7620"/>
                    <a:pt x="6344775" y="7620"/>
                  </a:cubicBezTo>
                  <a:cubicBezTo>
                    <a:pt x="6818364" y="8890"/>
                    <a:pt x="7284666" y="12700"/>
                    <a:pt x="7758255" y="12700"/>
                  </a:cubicBezTo>
                  <a:cubicBezTo>
                    <a:pt x="8071552" y="12700"/>
                    <a:pt x="8377564" y="11430"/>
                    <a:pt x="8690861" y="3810"/>
                  </a:cubicBezTo>
                  <a:cubicBezTo>
                    <a:pt x="8858438" y="0"/>
                    <a:pt x="9033302" y="2540"/>
                    <a:pt x="9112931" y="3810"/>
                  </a:cubicBezTo>
                  <a:cubicBezTo>
                    <a:pt x="9125631" y="3810"/>
                    <a:pt x="9129441" y="10160"/>
                    <a:pt x="9130711" y="24130"/>
                  </a:cubicBezTo>
                  <a:cubicBezTo>
                    <a:pt x="9130711" y="27940"/>
                    <a:pt x="9130711" y="33020"/>
                    <a:pt x="9131981" y="36830"/>
                  </a:cubicBezTo>
                  <a:cubicBezTo>
                    <a:pt x="9143411" y="83391"/>
                    <a:pt x="9139601" y="150457"/>
                    <a:pt x="9139601" y="199359"/>
                  </a:cubicBezTo>
                  <a:cubicBezTo>
                    <a:pt x="9139601" y="245466"/>
                    <a:pt x="9138331" y="372611"/>
                    <a:pt x="9138331" y="389378"/>
                  </a:cubicBezTo>
                  <a:cubicBezTo>
                    <a:pt x="9138331" y="445266"/>
                    <a:pt x="9138331" y="499757"/>
                    <a:pt x="9137061" y="555645"/>
                  </a:cubicBezTo>
                  <a:cubicBezTo>
                    <a:pt x="9135791" y="603149"/>
                    <a:pt x="9133251" y="735883"/>
                    <a:pt x="9131981" y="752650"/>
                  </a:cubicBezTo>
                  <a:cubicBezTo>
                    <a:pt x="9129441" y="800154"/>
                    <a:pt x="9123091" y="1823521"/>
                    <a:pt x="9121822" y="1840031"/>
                  </a:cubicBezTo>
                  <a:cubicBezTo>
                    <a:pt x="9125631" y="1862891"/>
                    <a:pt x="8822009" y="1851461"/>
                    <a:pt x="8669003" y="1852731"/>
                  </a:cubicBezTo>
                  <a:cubicBezTo>
                    <a:pt x="8494140" y="1854001"/>
                    <a:pt x="7080659" y="1847651"/>
                    <a:pt x="6548782" y="1846381"/>
                  </a:cubicBezTo>
                  <a:cubicBezTo>
                    <a:pt x="6199055" y="1845111"/>
                    <a:pt x="5849328" y="1847651"/>
                    <a:pt x="5499601" y="1847651"/>
                  </a:cubicBezTo>
                  <a:cubicBezTo>
                    <a:pt x="5332023" y="1847651"/>
                    <a:pt x="5164446" y="1846381"/>
                    <a:pt x="4996868" y="1846381"/>
                  </a:cubicBezTo>
                  <a:cubicBezTo>
                    <a:pt x="4771003" y="1846381"/>
                    <a:pt x="4545137" y="1846381"/>
                    <a:pt x="4319272" y="1845111"/>
                  </a:cubicBezTo>
                  <a:cubicBezTo>
                    <a:pt x="4049690" y="1843841"/>
                    <a:pt x="2876647" y="1843841"/>
                    <a:pt x="2607066" y="1843841"/>
                  </a:cubicBezTo>
                  <a:cubicBezTo>
                    <a:pt x="2381200" y="1842571"/>
                    <a:pt x="2148049" y="1841301"/>
                    <a:pt x="1922184" y="1843841"/>
                  </a:cubicBezTo>
                  <a:cubicBezTo>
                    <a:pt x="1710890" y="1846381"/>
                    <a:pt x="1164442" y="1841301"/>
                    <a:pt x="1098868" y="1841301"/>
                  </a:cubicBezTo>
                  <a:cubicBezTo>
                    <a:pt x="800142" y="1840031"/>
                    <a:pt x="71544" y="1836221"/>
                    <a:pt x="35560" y="1832411"/>
                  </a:cubicBezTo>
                  <a:cubicBezTo>
                    <a:pt x="19050" y="1828601"/>
                    <a:pt x="15240" y="1823521"/>
                    <a:pt x="15240" y="1806138"/>
                  </a:cubicBezTo>
                  <a:lnTo>
                    <a:pt x="15240" y="839276"/>
                  </a:lnTo>
                  <a:cubicBezTo>
                    <a:pt x="13970" y="775005"/>
                    <a:pt x="11430" y="562630"/>
                    <a:pt x="10160" y="520715"/>
                  </a:cubicBezTo>
                  <a:lnTo>
                    <a:pt x="6350" y="390775"/>
                  </a:lnTo>
                  <a:cubicBezTo>
                    <a:pt x="5080" y="343270"/>
                    <a:pt x="7620" y="95966"/>
                    <a:pt x="0" y="31750"/>
                  </a:cubicBezTo>
                  <a:lnTo>
                    <a:pt x="0" y="15240"/>
                  </a:lnTo>
                  <a:close/>
                  <a:moveTo>
                    <a:pt x="9100231" y="1826061"/>
                  </a:moveTo>
                  <a:cubicBezTo>
                    <a:pt x="9104041" y="1768414"/>
                    <a:pt x="9107851" y="818318"/>
                    <a:pt x="9110391" y="762430"/>
                  </a:cubicBezTo>
                  <a:cubicBezTo>
                    <a:pt x="9112931" y="706542"/>
                    <a:pt x="9115472" y="404747"/>
                    <a:pt x="9115472" y="309737"/>
                  </a:cubicBezTo>
                  <a:cubicBezTo>
                    <a:pt x="9115472" y="278999"/>
                    <a:pt x="9119281" y="118321"/>
                    <a:pt x="9118011" y="76405"/>
                  </a:cubicBezTo>
                  <a:cubicBezTo>
                    <a:pt x="9118011" y="58420"/>
                    <a:pt x="9112931" y="43180"/>
                    <a:pt x="9110391" y="27940"/>
                  </a:cubicBezTo>
                  <a:cubicBezTo>
                    <a:pt x="9077018" y="27940"/>
                    <a:pt x="8982300" y="25400"/>
                    <a:pt x="8894868" y="26670"/>
                  </a:cubicBezTo>
                  <a:cubicBezTo>
                    <a:pt x="8690861" y="29210"/>
                    <a:pt x="8486853" y="33020"/>
                    <a:pt x="8275560" y="34290"/>
                  </a:cubicBezTo>
                  <a:cubicBezTo>
                    <a:pt x="7918547" y="36830"/>
                    <a:pt x="7568819" y="35560"/>
                    <a:pt x="7211806" y="31750"/>
                  </a:cubicBezTo>
                  <a:cubicBezTo>
                    <a:pt x="6760076" y="27940"/>
                    <a:pt x="6308345" y="29210"/>
                    <a:pt x="5863900" y="29210"/>
                  </a:cubicBezTo>
                  <a:cubicBezTo>
                    <a:pt x="5579746" y="29210"/>
                    <a:pt x="4596139" y="34290"/>
                    <a:pt x="4399417" y="38100"/>
                  </a:cubicBezTo>
                  <a:cubicBezTo>
                    <a:pt x="4202696" y="41910"/>
                    <a:pt x="3357522" y="41910"/>
                    <a:pt x="3160800" y="38100"/>
                  </a:cubicBezTo>
                  <a:cubicBezTo>
                    <a:pt x="3109798" y="36830"/>
                    <a:pt x="2789215" y="40640"/>
                    <a:pt x="2745499" y="40640"/>
                  </a:cubicBezTo>
                  <a:cubicBezTo>
                    <a:pt x="2497776" y="40640"/>
                    <a:pt x="2250053" y="39370"/>
                    <a:pt x="1995043" y="39370"/>
                  </a:cubicBezTo>
                  <a:cubicBezTo>
                    <a:pt x="1871182" y="39370"/>
                    <a:pt x="1747320" y="39370"/>
                    <a:pt x="1623458" y="43180"/>
                  </a:cubicBezTo>
                  <a:cubicBezTo>
                    <a:pt x="1448595" y="46990"/>
                    <a:pt x="1273731" y="50800"/>
                    <a:pt x="1098867" y="48260"/>
                  </a:cubicBezTo>
                  <a:cubicBezTo>
                    <a:pt x="894860" y="45720"/>
                    <a:pt x="698138" y="43180"/>
                    <a:pt x="494131" y="40640"/>
                  </a:cubicBezTo>
                  <a:cubicBezTo>
                    <a:pt x="326553" y="39370"/>
                    <a:pt x="158976" y="36830"/>
                    <a:pt x="33020" y="35560"/>
                  </a:cubicBezTo>
                  <a:cubicBezTo>
                    <a:pt x="29210" y="35560"/>
                    <a:pt x="25400" y="36830"/>
                    <a:pt x="21590" y="36830"/>
                  </a:cubicBezTo>
                  <a:cubicBezTo>
                    <a:pt x="21590" y="44450"/>
                    <a:pt x="20320" y="49530"/>
                    <a:pt x="21590" y="55880"/>
                  </a:cubicBezTo>
                  <a:cubicBezTo>
                    <a:pt x="27940" y="119718"/>
                    <a:pt x="24130" y="203550"/>
                    <a:pt x="22860" y="267821"/>
                  </a:cubicBezTo>
                  <a:cubicBezTo>
                    <a:pt x="22860" y="309737"/>
                    <a:pt x="22860" y="351653"/>
                    <a:pt x="24130" y="393569"/>
                  </a:cubicBezTo>
                  <a:cubicBezTo>
                    <a:pt x="25400" y="424308"/>
                    <a:pt x="29210" y="614327"/>
                    <a:pt x="30480" y="678598"/>
                  </a:cubicBezTo>
                  <a:cubicBezTo>
                    <a:pt x="31750" y="741472"/>
                    <a:pt x="31750" y="1699951"/>
                    <a:pt x="33020" y="1764222"/>
                  </a:cubicBezTo>
                  <a:cubicBezTo>
                    <a:pt x="33020" y="1778194"/>
                    <a:pt x="33020" y="1807535"/>
                    <a:pt x="35560" y="1815901"/>
                  </a:cubicBezTo>
                  <a:cubicBezTo>
                    <a:pt x="115260" y="1818441"/>
                    <a:pt x="275551" y="1823521"/>
                    <a:pt x="384841" y="1822251"/>
                  </a:cubicBezTo>
                  <a:cubicBezTo>
                    <a:pt x="545133" y="1820981"/>
                    <a:pt x="698138" y="1818441"/>
                    <a:pt x="858430" y="1820981"/>
                  </a:cubicBezTo>
                  <a:cubicBezTo>
                    <a:pt x="902146" y="1820981"/>
                    <a:pt x="1273731" y="1822251"/>
                    <a:pt x="1426737" y="1823521"/>
                  </a:cubicBezTo>
                  <a:cubicBezTo>
                    <a:pt x="1565170" y="1824791"/>
                    <a:pt x="1703604" y="1831141"/>
                    <a:pt x="1842038" y="1823521"/>
                  </a:cubicBezTo>
                  <a:cubicBezTo>
                    <a:pt x="1878468" y="1822251"/>
                    <a:pt x="1922183" y="1822251"/>
                    <a:pt x="1958613" y="1822251"/>
                  </a:cubicBezTo>
                  <a:cubicBezTo>
                    <a:pt x="2213623" y="1827331"/>
                    <a:pt x="2475918" y="1818441"/>
                    <a:pt x="2723641" y="1827331"/>
                  </a:cubicBezTo>
                  <a:cubicBezTo>
                    <a:pt x="2738213" y="1827331"/>
                    <a:pt x="4421275" y="1823521"/>
                    <a:pt x="4792860" y="1823521"/>
                  </a:cubicBezTo>
                  <a:cubicBezTo>
                    <a:pt x="4873006" y="1823521"/>
                    <a:pt x="4953152" y="1826061"/>
                    <a:pt x="5033298" y="1826061"/>
                  </a:cubicBezTo>
                  <a:cubicBezTo>
                    <a:pt x="5200875" y="1826061"/>
                    <a:pt x="5375739" y="1824791"/>
                    <a:pt x="5543316" y="1824791"/>
                  </a:cubicBezTo>
                  <a:cubicBezTo>
                    <a:pt x="5652606" y="1824791"/>
                    <a:pt x="5769182" y="1824791"/>
                    <a:pt x="5878471" y="1823521"/>
                  </a:cubicBezTo>
                  <a:cubicBezTo>
                    <a:pt x="5995047" y="1823521"/>
                    <a:pt x="6111623" y="1822251"/>
                    <a:pt x="6228199" y="1820981"/>
                  </a:cubicBezTo>
                  <a:cubicBezTo>
                    <a:pt x="6257342" y="1820981"/>
                    <a:pt x="6439492" y="1823521"/>
                    <a:pt x="6490494" y="1823521"/>
                  </a:cubicBezTo>
                  <a:lnTo>
                    <a:pt x="6862079" y="1823521"/>
                  </a:lnTo>
                  <a:cubicBezTo>
                    <a:pt x="6993227" y="1824791"/>
                    <a:pt x="7117089" y="1828601"/>
                    <a:pt x="7248236" y="1828601"/>
                  </a:cubicBezTo>
                  <a:cubicBezTo>
                    <a:pt x="7415814" y="1828601"/>
                    <a:pt x="7583391" y="1826061"/>
                    <a:pt x="7750969" y="1826061"/>
                  </a:cubicBezTo>
                  <a:cubicBezTo>
                    <a:pt x="7954976" y="1826061"/>
                    <a:pt x="8166270" y="1827331"/>
                    <a:pt x="8370277" y="1827331"/>
                  </a:cubicBezTo>
                  <a:cubicBezTo>
                    <a:pt x="8479567" y="1827331"/>
                    <a:pt x="8581571" y="1828601"/>
                    <a:pt x="8690861" y="1828601"/>
                  </a:cubicBezTo>
                  <a:cubicBezTo>
                    <a:pt x="8807436" y="1828601"/>
                    <a:pt x="9095151" y="1826061"/>
                    <a:pt x="9100231" y="1826061"/>
                  </a:cubicBezTo>
                  <a:close/>
                </a:path>
              </a:pathLst>
            </a:custGeom>
            <a:solidFill>
              <a:srgbClr val="F8BF66"/>
            </a:solidFill>
          </p:spPr>
        </p:sp>
      </p:grpSp>
      <p:pic>
        <p:nvPicPr>
          <p:cNvPr name="Picture 14" id="14"/>
          <p:cNvPicPr>
            <a:picLocks noChangeAspect="true"/>
          </p:cNvPicPr>
          <p:nvPr/>
        </p:nvPicPr>
        <p:blipFill>
          <a:blip r:embed="rId7"/>
          <a:srcRect l="0" t="0" r="0" b="0"/>
          <a:stretch>
            <a:fillRect/>
          </a:stretch>
        </p:blipFill>
        <p:spPr>
          <a:xfrm flipH="false" flipV="false" rot="0">
            <a:off x="10559059" y="1319206"/>
            <a:ext cx="7261368" cy="5446026"/>
          </a:xfrm>
          <a:prstGeom prst="rect">
            <a:avLst/>
          </a:prstGeom>
        </p:spPr>
      </p:pic>
      <p:sp>
        <p:nvSpPr>
          <p:cNvPr name="TextBox 15" id="15"/>
          <p:cNvSpPr txBox="true"/>
          <p:nvPr/>
        </p:nvSpPr>
        <p:spPr>
          <a:xfrm rot="0">
            <a:off x="11295266" y="7116876"/>
            <a:ext cx="6196349" cy="854075"/>
          </a:xfrm>
          <a:prstGeom prst="rect">
            <a:avLst/>
          </a:prstGeom>
        </p:spPr>
        <p:txBody>
          <a:bodyPr anchor="t" rtlCol="false" tIns="0" lIns="0" bIns="0" rIns="0">
            <a:spAutoFit/>
          </a:bodyPr>
          <a:lstStyle/>
          <a:p>
            <a:pPr>
              <a:lnSpc>
                <a:spcPts val="3499"/>
              </a:lnSpc>
            </a:pPr>
            <a:r>
              <a:rPr lang="en-US" sz="2333">
                <a:solidFill>
                  <a:srgbClr val="404040"/>
                </a:solidFill>
                <a:latin typeface="Muli Regular Bold"/>
              </a:rPr>
              <a:t>Sinh viên tham gia tích cực hoạt động vì cộng đồng chung</a:t>
            </a:r>
          </a:p>
        </p:txBody>
      </p:sp>
      <p:sp>
        <p:nvSpPr>
          <p:cNvPr name="TextBox 16" id="16"/>
          <p:cNvSpPr txBox="true"/>
          <p:nvPr/>
        </p:nvSpPr>
        <p:spPr>
          <a:xfrm rot="0">
            <a:off x="0" y="1028700"/>
            <a:ext cx="7897681" cy="1695450"/>
          </a:xfrm>
          <a:prstGeom prst="rect">
            <a:avLst/>
          </a:prstGeom>
        </p:spPr>
        <p:txBody>
          <a:bodyPr anchor="t" rtlCol="false" tIns="0" lIns="0" bIns="0" rIns="0">
            <a:spAutoFit/>
          </a:bodyPr>
          <a:lstStyle/>
          <a:p>
            <a:pPr algn="ctr" marL="0" indent="0" lvl="0">
              <a:lnSpc>
                <a:spcPts val="6720"/>
              </a:lnSpc>
              <a:spcBef>
                <a:spcPct val="0"/>
              </a:spcBef>
            </a:pPr>
            <a:r>
              <a:rPr lang="en-US" sz="5600">
                <a:solidFill>
                  <a:srgbClr val="404040"/>
                </a:solidFill>
                <a:latin typeface="Saira Black"/>
              </a:rPr>
              <a:t>CÁC BIỆN PHÁP MỞ RỘNG QUAN HỆ XÃ HỘI</a:t>
            </a:r>
          </a:p>
        </p:txBody>
      </p:sp>
      <p:sp>
        <p:nvSpPr>
          <p:cNvPr name="TextBox 17" id="17"/>
          <p:cNvSpPr txBox="true"/>
          <p:nvPr/>
        </p:nvSpPr>
        <p:spPr>
          <a:xfrm rot="0">
            <a:off x="658971" y="3107499"/>
            <a:ext cx="6151272" cy="934720"/>
          </a:xfrm>
          <a:prstGeom prst="rect">
            <a:avLst/>
          </a:prstGeom>
        </p:spPr>
        <p:txBody>
          <a:bodyPr anchor="t" rtlCol="false" tIns="0" lIns="0" bIns="0" rIns="0">
            <a:spAutoFit/>
          </a:bodyPr>
          <a:lstStyle/>
          <a:p>
            <a:pPr marL="626107" indent="-313054" lvl="1">
              <a:lnSpc>
                <a:spcPts val="3769"/>
              </a:lnSpc>
              <a:buFont typeface="Arial"/>
              <a:buChar char="•"/>
            </a:pPr>
            <a:r>
              <a:rPr lang="en-US" sz="2899">
                <a:solidFill>
                  <a:srgbClr val="404040"/>
                </a:solidFill>
                <a:latin typeface="Muli Regular"/>
              </a:rPr>
              <a:t>Tham gia nhiều hoạt động chung</a:t>
            </a:r>
          </a:p>
        </p:txBody>
      </p:sp>
      <p:sp>
        <p:nvSpPr>
          <p:cNvPr name="TextBox 18" id="18"/>
          <p:cNvSpPr txBox="true"/>
          <p:nvPr/>
        </p:nvSpPr>
        <p:spPr>
          <a:xfrm rot="0">
            <a:off x="658971" y="4529221"/>
            <a:ext cx="6151272" cy="934720"/>
          </a:xfrm>
          <a:prstGeom prst="rect">
            <a:avLst/>
          </a:prstGeom>
        </p:spPr>
        <p:txBody>
          <a:bodyPr anchor="t" rtlCol="false" tIns="0" lIns="0" bIns="0" rIns="0">
            <a:spAutoFit/>
          </a:bodyPr>
          <a:lstStyle/>
          <a:p>
            <a:pPr marL="626107" indent="-313054" lvl="1">
              <a:lnSpc>
                <a:spcPts val="3769"/>
              </a:lnSpc>
              <a:buFont typeface="Arial"/>
              <a:buChar char="•"/>
            </a:pPr>
            <a:r>
              <a:rPr lang="en-US" sz="2899">
                <a:solidFill>
                  <a:srgbClr val="404040"/>
                </a:solidFill>
                <a:latin typeface="Muli Regular"/>
              </a:rPr>
              <a:t>Chủ động làm quen với mọi người</a:t>
            </a:r>
          </a:p>
        </p:txBody>
      </p:sp>
      <p:sp>
        <p:nvSpPr>
          <p:cNvPr name="TextBox 19" id="19"/>
          <p:cNvSpPr txBox="true"/>
          <p:nvPr/>
        </p:nvSpPr>
        <p:spPr>
          <a:xfrm rot="0">
            <a:off x="659288" y="5949716"/>
            <a:ext cx="7238393" cy="458470"/>
          </a:xfrm>
          <a:prstGeom prst="rect">
            <a:avLst/>
          </a:prstGeom>
        </p:spPr>
        <p:txBody>
          <a:bodyPr anchor="t" rtlCol="false" tIns="0" lIns="0" bIns="0" rIns="0">
            <a:spAutoFit/>
          </a:bodyPr>
          <a:lstStyle/>
          <a:p>
            <a:pPr marL="626107" indent="-313054" lvl="1">
              <a:lnSpc>
                <a:spcPts val="3769"/>
              </a:lnSpc>
              <a:buFont typeface="Arial"/>
              <a:buChar char="•"/>
            </a:pPr>
            <a:r>
              <a:rPr lang="en-US" sz="2899">
                <a:solidFill>
                  <a:srgbClr val="404040"/>
                </a:solidFill>
                <a:latin typeface="Muli Regular"/>
              </a:rPr>
              <a:t>Thái độ chân thành, vui vẻ,..</a:t>
            </a:r>
          </a:p>
        </p:txBody>
      </p:sp>
      <p:sp>
        <p:nvSpPr>
          <p:cNvPr name="TextBox 20" id="20"/>
          <p:cNvSpPr txBox="true"/>
          <p:nvPr/>
        </p:nvSpPr>
        <p:spPr>
          <a:xfrm rot="0">
            <a:off x="658971" y="6988416"/>
            <a:ext cx="6151272" cy="934720"/>
          </a:xfrm>
          <a:prstGeom prst="rect">
            <a:avLst/>
          </a:prstGeom>
        </p:spPr>
        <p:txBody>
          <a:bodyPr anchor="t" rtlCol="false" tIns="0" lIns="0" bIns="0" rIns="0">
            <a:spAutoFit/>
          </a:bodyPr>
          <a:lstStyle/>
          <a:p>
            <a:pPr marL="626107" indent="-313054" lvl="1">
              <a:lnSpc>
                <a:spcPts val="3769"/>
              </a:lnSpc>
              <a:buFont typeface="Arial"/>
              <a:buChar char="•"/>
            </a:pPr>
            <a:r>
              <a:rPr lang="en-US" sz="2899">
                <a:solidFill>
                  <a:srgbClr val="404040"/>
                </a:solidFill>
                <a:latin typeface="Muli Regular"/>
              </a:rPr>
              <a:t>Lập nhóm, hội,.. theo nhu cầu sở thích như cầu cuộc sống</a:t>
            </a:r>
          </a:p>
        </p:txBody>
      </p:sp>
      <p:pic>
        <p:nvPicPr>
          <p:cNvPr name="Picture 21" id="2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69210" t="0" r="0" b="42364"/>
          <a:stretch>
            <a:fillRect/>
          </a:stretch>
        </p:blipFill>
        <p:spPr>
          <a:xfrm flipH="false" flipV="false" rot="240148">
            <a:off x="17356781" y="7047177"/>
            <a:ext cx="1236985" cy="2836402"/>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grpSp>
        <p:nvGrpSpPr>
          <p:cNvPr name="Group 2" id="2"/>
          <p:cNvGrpSpPr/>
          <p:nvPr/>
        </p:nvGrpSpPr>
        <p:grpSpPr>
          <a:xfrm rot="0">
            <a:off x="258585" y="551340"/>
            <a:ext cx="8267093" cy="1695450"/>
            <a:chOff x="0" y="0"/>
            <a:chExt cx="9176431" cy="1881941"/>
          </a:xfrm>
        </p:grpSpPr>
        <p:sp>
          <p:nvSpPr>
            <p:cNvPr name="Freeform 3" id="3"/>
            <p:cNvSpPr/>
            <p:nvPr/>
          </p:nvSpPr>
          <p:spPr>
            <a:xfrm>
              <a:off x="33020" y="27940"/>
              <a:ext cx="9147221" cy="1851461"/>
            </a:xfrm>
            <a:custGeom>
              <a:avLst/>
              <a:gdLst/>
              <a:ahLst/>
              <a:cxnLst/>
              <a:rect r="r" b="b" t="t" l="l"/>
              <a:pathLst>
                <a:path h="1851461" w="9147221">
                  <a:moveTo>
                    <a:pt x="45810" y="1803201"/>
                  </a:moveTo>
                  <a:cubicBezTo>
                    <a:pt x="45810" y="1820981"/>
                    <a:pt x="67668" y="1824791"/>
                    <a:pt x="162386" y="1828601"/>
                  </a:cubicBezTo>
                  <a:cubicBezTo>
                    <a:pt x="227959" y="1831141"/>
                    <a:pt x="293533" y="1833681"/>
                    <a:pt x="359107" y="1834951"/>
                  </a:cubicBezTo>
                  <a:cubicBezTo>
                    <a:pt x="723406" y="1836221"/>
                    <a:pt x="1087705" y="1837491"/>
                    <a:pt x="1452004" y="1837491"/>
                  </a:cubicBezTo>
                  <a:cubicBezTo>
                    <a:pt x="1663298" y="1838761"/>
                    <a:pt x="1867305" y="1842571"/>
                    <a:pt x="2078599" y="1840031"/>
                  </a:cubicBezTo>
                  <a:cubicBezTo>
                    <a:pt x="2304464" y="1837491"/>
                    <a:pt x="2537616" y="1838761"/>
                    <a:pt x="2763481" y="1840031"/>
                  </a:cubicBezTo>
                  <a:cubicBezTo>
                    <a:pt x="3033063" y="1841301"/>
                    <a:pt x="4206106" y="1841301"/>
                    <a:pt x="4475687" y="1841301"/>
                  </a:cubicBezTo>
                  <a:cubicBezTo>
                    <a:pt x="4701553" y="1842571"/>
                    <a:pt x="4927418" y="1841301"/>
                    <a:pt x="5153284" y="1842571"/>
                  </a:cubicBezTo>
                  <a:cubicBezTo>
                    <a:pt x="5320861" y="1842571"/>
                    <a:pt x="5488439" y="1845111"/>
                    <a:pt x="5656016" y="1843841"/>
                  </a:cubicBezTo>
                  <a:cubicBezTo>
                    <a:pt x="6005743" y="1843841"/>
                    <a:pt x="6355471" y="1841301"/>
                    <a:pt x="6705197" y="1842571"/>
                  </a:cubicBezTo>
                  <a:cubicBezTo>
                    <a:pt x="7237074" y="1843841"/>
                    <a:pt x="7768951" y="1847651"/>
                    <a:pt x="8300828" y="1850191"/>
                  </a:cubicBezTo>
                  <a:cubicBezTo>
                    <a:pt x="8475691" y="1851461"/>
                    <a:pt x="8650555" y="1850191"/>
                    <a:pt x="8825418" y="1848921"/>
                  </a:cubicBezTo>
                  <a:cubicBezTo>
                    <a:pt x="8978424" y="1847651"/>
                    <a:pt x="9111661" y="1848921"/>
                    <a:pt x="9123091" y="1846381"/>
                  </a:cubicBezTo>
                  <a:cubicBezTo>
                    <a:pt x="9124361" y="1831141"/>
                    <a:pt x="9124361" y="1805741"/>
                    <a:pt x="9124361" y="1789231"/>
                  </a:cubicBezTo>
                  <a:cubicBezTo>
                    <a:pt x="9126902" y="1742125"/>
                    <a:pt x="9129441" y="799016"/>
                    <a:pt x="9131981" y="751511"/>
                  </a:cubicBezTo>
                  <a:cubicBezTo>
                    <a:pt x="9133252" y="733347"/>
                    <a:pt x="9133252" y="715184"/>
                    <a:pt x="9133252" y="698417"/>
                  </a:cubicBezTo>
                  <a:cubicBezTo>
                    <a:pt x="9134521" y="650913"/>
                    <a:pt x="9135791" y="603408"/>
                    <a:pt x="9137061" y="554506"/>
                  </a:cubicBezTo>
                  <a:cubicBezTo>
                    <a:pt x="9139602" y="435744"/>
                    <a:pt x="9135791" y="316982"/>
                    <a:pt x="9139602" y="198220"/>
                  </a:cubicBezTo>
                  <a:cubicBezTo>
                    <a:pt x="9143411" y="149318"/>
                    <a:pt x="9147221" y="82252"/>
                    <a:pt x="9135791" y="33350"/>
                  </a:cubicBezTo>
                  <a:cubicBezTo>
                    <a:pt x="9137061" y="19050"/>
                    <a:pt x="9130711" y="7620"/>
                    <a:pt x="9116741" y="0"/>
                  </a:cubicBezTo>
                  <a:lnTo>
                    <a:pt x="0" y="5080"/>
                  </a:lnTo>
                  <a:lnTo>
                    <a:pt x="45810" y="1803201"/>
                  </a:lnTo>
                  <a:close/>
                </a:path>
              </a:pathLst>
            </a:custGeom>
            <a:solidFill>
              <a:srgbClr val="F8BF66"/>
            </a:solidFill>
          </p:spPr>
        </p:sp>
        <p:sp>
          <p:nvSpPr>
            <p:cNvPr name="Freeform 4" id="4"/>
            <p:cNvSpPr/>
            <p:nvPr/>
          </p:nvSpPr>
          <p:spPr>
            <a:xfrm>
              <a:off x="15240" y="16510"/>
              <a:ext cx="9109121" cy="1815901"/>
            </a:xfrm>
            <a:custGeom>
              <a:avLst/>
              <a:gdLst/>
              <a:ahLst/>
              <a:cxnLst/>
              <a:rect r="r" b="b" t="t" l="l"/>
              <a:pathLst>
                <a:path h="1815901" w="9109121">
                  <a:moveTo>
                    <a:pt x="9092611" y="1815901"/>
                  </a:moveTo>
                  <a:lnTo>
                    <a:pt x="15240" y="1808281"/>
                  </a:lnTo>
                  <a:lnTo>
                    <a:pt x="0" y="11430"/>
                  </a:lnTo>
                  <a:lnTo>
                    <a:pt x="9109121" y="0"/>
                  </a:lnTo>
                  <a:close/>
                </a:path>
              </a:pathLst>
            </a:custGeom>
            <a:solidFill>
              <a:srgbClr val="F8BF66"/>
            </a:solidFill>
          </p:spPr>
        </p:sp>
        <p:sp>
          <p:nvSpPr>
            <p:cNvPr name="Freeform 5" id="5"/>
            <p:cNvSpPr/>
            <p:nvPr/>
          </p:nvSpPr>
          <p:spPr>
            <a:xfrm>
              <a:off x="0" y="-2540"/>
              <a:ext cx="9143411" cy="1862891"/>
            </a:xfrm>
            <a:custGeom>
              <a:avLst/>
              <a:gdLst/>
              <a:ahLst/>
              <a:cxnLst/>
              <a:rect r="r" b="b" t="t" l="l"/>
              <a:pathLst>
                <a:path h="1862891" w="9143411">
                  <a:moveTo>
                    <a:pt x="0" y="15240"/>
                  </a:moveTo>
                  <a:cubicBezTo>
                    <a:pt x="13970" y="16510"/>
                    <a:pt x="26670" y="17780"/>
                    <a:pt x="39370" y="17780"/>
                  </a:cubicBezTo>
                  <a:cubicBezTo>
                    <a:pt x="151690" y="19050"/>
                    <a:pt x="770998" y="24130"/>
                    <a:pt x="960434" y="26670"/>
                  </a:cubicBezTo>
                  <a:cubicBezTo>
                    <a:pt x="1142583" y="29210"/>
                    <a:pt x="1324733" y="29210"/>
                    <a:pt x="1506882" y="22860"/>
                  </a:cubicBezTo>
                  <a:cubicBezTo>
                    <a:pt x="1689032" y="16510"/>
                    <a:pt x="1871182" y="17780"/>
                    <a:pt x="2053331" y="19050"/>
                  </a:cubicBezTo>
                  <a:cubicBezTo>
                    <a:pt x="2206337" y="20320"/>
                    <a:pt x="4151694" y="19050"/>
                    <a:pt x="4333844" y="15240"/>
                  </a:cubicBezTo>
                  <a:cubicBezTo>
                    <a:pt x="4515993" y="11430"/>
                    <a:pt x="4705429" y="12700"/>
                    <a:pt x="4894864" y="11430"/>
                  </a:cubicBezTo>
                  <a:cubicBezTo>
                    <a:pt x="5149874" y="10160"/>
                    <a:pt x="6111623" y="7620"/>
                    <a:pt x="6344775" y="7620"/>
                  </a:cubicBezTo>
                  <a:cubicBezTo>
                    <a:pt x="6818364" y="8890"/>
                    <a:pt x="7284666" y="12700"/>
                    <a:pt x="7758255" y="12700"/>
                  </a:cubicBezTo>
                  <a:cubicBezTo>
                    <a:pt x="8071552" y="12700"/>
                    <a:pt x="8377564" y="11430"/>
                    <a:pt x="8690861" y="3810"/>
                  </a:cubicBezTo>
                  <a:cubicBezTo>
                    <a:pt x="8858438" y="0"/>
                    <a:pt x="9033302" y="2540"/>
                    <a:pt x="9112931" y="3810"/>
                  </a:cubicBezTo>
                  <a:cubicBezTo>
                    <a:pt x="9125631" y="3810"/>
                    <a:pt x="9129441" y="10160"/>
                    <a:pt x="9130711" y="24130"/>
                  </a:cubicBezTo>
                  <a:cubicBezTo>
                    <a:pt x="9130711" y="27940"/>
                    <a:pt x="9130711" y="33020"/>
                    <a:pt x="9131981" y="36830"/>
                  </a:cubicBezTo>
                  <a:cubicBezTo>
                    <a:pt x="9143411" y="83391"/>
                    <a:pt x="9139601" y="150457"/>
                    <a:pt x="9139601" y="199359"/>
                  </a:cubicBezTo>
                  <a:cubicBezTo>
                    <a:pt x="9139601" y="245466"/>
                    <a:pt x="9138331" y="372611"/>
                    <a:pt x="9138331" y="389378"/>
                  </a:cubicBezTo>
                  <a:cubicBezTo>
                    <a:pt x="9138331" y="445266"/>
                    <a:pt x="9138331" y="499757"/>
                    <a:pt x="9137061" y="555645"/>
                  </a:cubicBezTo>
                  <a:cubicBezTo>
                    <a:pt x="9135791" y="603149"/>
                    <a:pt x="9133251" y="735883"/>
                    <a:pt x="9131981" y="752650"/>
                  </a:cubicBezTo>
                  <a:cubicBezTo>
                    <a:pt x="9129441" y="800154"/>
                    <a:pt x="9123091" y="1823521"/>
                    <a:pt x="9121822" y="1840031"/>
                  </a:cubicBezTo>
                  <a:cubicBezTo>
                    <a:pt x="9125631" y="1862891"/>
                    <a:pt x="8822009" y="1851461"/>
                    <a:pt x="8669003" y="1852731"/>
                  </a:cubicBezTo>
                  <a:cubicBezTo>
                    <a:pt x="8494140" y="1854001"/>
                    <a:pt x="7080659" y="1847651"/>
                    <a:pt x="6548782" y="1846381"/>
                  </a:cubicBezTo>
                  <a:cubicBezTo>
                    <a:pt x="6199055" y="1845111"/>
                    <a:pt x="5849328" y="1847651"/>
                    <a:pt x="5499601" y="1847651"/>
                  </a:cubicBezTo>
                  <a:cubicBezTo>
                    <a:pt x="5332023" y="1847651"/>
                    <a:pt x="5164446" y="1846381"/>
                    <a:pt x="4996868" y="1846381"/>
                  </a:cubicBezTo>
                  <a:cubicBezTo>
                    <a:pt x="4771003" y="1846381"/>
                    <a:pt x="4545137" y="1846381"/>
                    <a:pt x="4319272" y="1845111"/>
                  </a:cubicBezTo>
                  <a:cubicBezTo>
                    <a:pt x="4049690" y="1843841"/>
                    <a:pt x="2876647" y="1843841"/>
                    <a:pt x="2607066" y="1843841"/>
                  </a:cubicBezTo>
                  <a:cubicBezTo>
                    <a:pt x="2381200" y="1842571"/>
                    <a:pt x="2148049" y="1841301"/>
                    <a:pt x="1922184" y="1843841"/>
                  </a:cubicBezTo>
                  <a:cubicBezTo>
                    <a:pt x="1710890" y="1846381"/>
                    <a:pt x="1164442" y="1841301"/>
                    <a:pt x="1098868" y="1841301"/>
                  </a:cubicBezTo>
                  <a:cubicBezTo>
                    <a:pt x="800142" y="1840031"/>
                    <a:pt x="71544" y="1836221"/>
                    <a:pt x="35560" y="1832411"/>
                  </a:cubicBezTo>
                  <a:cubicBezTo>
                    <a:pt x="19050" y="1828601"/>
                    <a:pt x="15240" y="1823521"/>
                    <a:pt x="15240" y="1806138"/>
                  </a:cubicBezTo>
                  <a:lnTo>
                    <a:pt x="15240" y="839276"/>
                  </a:lnTo>
                  <a:cubicBezTo>
                    <a:pt x="13970" y="775005"/>
                    <a:pt x="11430" y="562630"/>
                    <a:pt x="10160" y="520715"/>
                  </a:cubicBezTo>
                  <a:lnTo>
                    <a:pt x="6350" y="390775"/>
                  </a:lnTo>
                  <a:cubicBezTo>
                    <a:pt x="5080" y="343270"/>
                    <a:pt x="7620" y="95966"/>
                    <a:pt x="0" y="31750"/>
                  </a:cubicBezTo>
                  <a:lnTo>
                    <a:pt x="0" y="15240"/>
                  </a:lnTo>
                  <a:close/>
                  <a:moveTo>
                    <a:pt x="9100231" y="1826061"/>
                  </a:moveTo>
                  <a:cubicBezTo>
                    <a:pt x="9104041" y="1768414"/>
                    <a:pt x="9107851" y="818318"/>
                    <a:pt x="9110391" y="762430"/>
                  </a:cubicBezTo>
                  <a:cubicBezTo>
                    <a:pt x="9112931" y="706542"/>
                    <a:pt x="9115472" y="404747"/>
                    <a:pt x="9115472" y="309737"/>
                  </a:cubicBezTo>
                  <a:cubicBezTo>
                    <a:pt x="9115472" y="278999"/>
                    <a:pt x="9119281" y="118321"/>
                    <a:pt x="9118011" y="76405"/>
                  </a:cubicBezTo>
                  <a:cubicBezTo>
                    <a:pt x="9118011" y="58420"/>
                    <a:pt x="9112931" y="43180"/>
                    <a:pt x="9110391" y="27940"/>
                  </a:cubicBezTo>
                  <a:cubicBezTo>
                    <a:pt x="9077018" y="27940"/>
                    <a:pt x="8982300" y="25400"/>
                    <a:pt x="8894868" y="26670"/>
                  </a:cubicBezTo>
                  <a:cubicBezTo>
                    <a:pt x="8690861" y="29210"/>
                    <a:pt x="8486853" y="33020"/>
                    <a:pt x="8275560" y="34290"/>
                  </a:cubicBezTo>
                  <a:cubicBezTo>
                    <a:pt x="7918547" y="36830"/>
                    <a:pt x="7568819" y="35560"/>
                    <a:pt x="7211806" y="31750"/>
                  </a:cubicBezTo>
                  <a:cubicBezTo>
                    <a:pt x="6760076" y="27940"/>
                    <a:pt x="6308345" y="29210"/>
                    <a:pt x="5863900" y="29210"/>
                  </a:cubicBezTo>
                  <a:cubicBezTo>
                    <a:pt x="5579746" y="29210"/>
                    <a:pt x="4596139" y="34290"/>
                    <a:pt x="4399417" y="38100"/>
                  </a:cubicBezTo>
                  <a:cubicBezTo>
                    <a:pt x="4202696" y="41910"/>
                    <a:pt x="3357522" y="41910"/>
                    <a:pt x="3160800" y="38100"/>
                  </a:cubicBezTo>
                  <a:cubicBezTo>
                    <a:pt x="3109798" y="36830"/>
                    <a:pt x="2789215" y="40640"/>
                    <a:pt x="2745499" y="40640"/>
                  </a:cubicBezTo>
                  <a:cubicBezTo>
                    <a:pt x="2497776" y="40640"/>
                    <a:pt x="2250053" y="39370"/>
                    <a:pt x="1995043" y="39370"/>
                  </a:cubicBezTo>
                  <a:cubicBezTo>
                    <a:pt x="1871182" y="39370"/>
                    <a:pt x="1747320" y="39370"/>
                    <a:pt x="1623458" y="43180"/>
                  </a:cubicBezTo>
                  <a:cubicBezTo>
                    <a:pt x="1448595" y="46990"/>
                    <a:pt x="1273731" y="50800"/>
                    <a:pt x="1098867" y="48260"/>
                  </a:cubicBezTo>
                  <a:cubicBezTo>
                    <a:pt x="894860" y="45720"/>
                    <a:pt x="698138" y="43180"/>
                    <a:pt x="494131" y="40640"/>
                  </a:cubicBezTo>
                  <a:cubicBezTo>
                    <a:pt x="326553" y="39370"/>
                    <a:pt x="158976" y="36830"/>
                    <a:pt x="33020" y="35560"/>
                  </a:cubicBezTo>
                  <a:cubicBezTo>
                    <a:pt x="29210" y="35560"/>
                    <a:pt x="25400" y="36830"/>
                    <a:pt x="21590" y="36830"/>
                  </a:cubicBezTo>
                  <a:cubicBezTo>
                    <a:pt x="21590" y="44450"/>
                    <a:pt x="20320" y="49530"/>
                    <a:pt x="21590" y="55880"/>
                  </a:cubicBezTo>
                  <a:cubicBezTo>
                    <a:pt x="27940" y="119718"/>
                    <a:pt x="24130" y="203550"/>
                    <a:pt x="22860" y="267821"/>
                  </a:cubicBezTo>
                  <a:cubicBezTo>
                    <a:pt x="22860" y="309737"/>
                    <a:pt x="22860" y="351653"/>
                    <a:pt x="24130" y="393569"/>
                  </a:cubicBezTo>
                  <a:cubicBezTo>
                    <a:pt x="25400" y="424308"/>
                    <a:pt x="29210" y="614327"/>
                    <a:pt x="30480" y="678598"/>
                  </a:cubicBezTo>
                  <a:cubicBezTo>
                    <a:pt x="31750" y="741472"/>
                    <a:pt x="31750" y="1699951"/>
                    <a:pt x="33020" y="1764222"/>
                  </a:cubicBezTo>
                  <a:cubicBezTo>
                    <a:pt x="33020" y="1778194"/>
                    <a:pt x="33020" y="1807535"/>
                    <a:pt x="35560" y="1815901"/>
                  </a:cubicBezTo>
                  <a:cubicBezTo>
                    <a:pt x="115260" y="1818441"/>
                    <a:pt x="275551" y="1823521"/>
                    <a:pt x="384841" y="1822251"/>
                  </a:cubicBezTo>
                  <a:cubicBezTo>
                    <a:pt x="545133" y="1820981"/>
                    <a:pt x="698138" y="1818441"/>
                    <a:pt x="858430" y="1820981"/>
                  </a:cubicBezTo>
                  <a:cubicBezTo>
                    <a:pt x="902146" y="1820981"/>
                    <a:pt x="1273731" y="1822251"/>
                    <a:pt x="1426737" y="1823521"/>
                  </a:cubicBezTo>
                  <a:cubicBezTo>
                    <a:pt x="1565170" y="1824791"/>
                    <a:pt x="1703604" y="1831141"/>
                    <a:pt x="1842038" y="1823521"/>
                  </a:cubicBezTo>
                  <a:cubicBezTo>
                    <a:pt x="1878468" y="1822251"/>
                    <a:pt x="1922183" y="1822251"/>
                    <a:pt x="1958613" y="1822251"/>
                  </a:cubicBezTo>
                  <a:cubicBezTo>
                    <a:pt x="2213623" y="1827331"/>
                    <a:pt x="2475918" y="1818441"/>
                    <a:pt x="2723641" y="1827331"/>
                  </a:cubicBezTo>
                  <a:cubicBezTo>
                    <a:pt x="2738213" y="1827331"/>
                    <a:pt x="4421275" y="1823521"/>
                    <a:pt x="4792860" y="1823521"/>
                  </a:cubicBezTo>
                  <a:cubicBezTo>
                    <a:pt x="4873006" y="1823521"/>
                    <a:pt x="4953152" y="1826061"/>
                    <a:pt x="5033298" y="1826061"/>
                  </a:cubicBezTo>
                  <a:cubicBezTo>
                    <a:pt x="5200875" y="1826061"/>
                    <a:pt x="5375739" y="1824791"/>
                    <a:pt x="5543316" y="1824791"/>
                  </a:cubicBezTo>
                  <a:cubicBezTo>
                    <a:pt x="5652606" y="1824791"/>
                    <a:pt x="5769182" y="1824791"/>
                    <a:pt x="5878471" y="1823521"/>
                  </a:cubicBezTo>
                  <a:cubicBezTo>
                    <a:pt x="5995047" y="1823521"/>
                    <a:pt x="6111623" y="1822251"/>
                    <a:pt x="6228199" y="1820981"/>
                  </a:cubicBezTo>
                  <a:cubicBezTo>
                    <a:pt x="6257342" y="1820981"/>
                    <a:pt x="6439492" y="1823521"/>
                    <a:pt x="6490494" y="1823521"/>
                  </a:cubicBezTo>
                  <a:lnTo>
                    <a:pt x="6862079" y="1823521"/>
                  </a:lnTo>
                  <a:cubicBezTo>
                    <a:pt x="6993227" y="1824791"/>
                    <a:pt x="7117089" y="1828601"/>
                    <a:pt x="7248236" y="1828601"/>
                  </a:cubicBezTo>
                  <a:cubicBezTo>
                    <a:pt x="7415814" y="1828601"/>
                    <a:pt x="7583391" y="1826061"/>
                    <a:pt x="7750969" y="1826061"/>
                  </a:cubicBezTo>
                  <a:cubicBezTo>
                    <a:pt x="7954976" y="1826061"/>
                    <a:pt x="8166270" y="1827331"/>
                    <a:pt x="8370277" y="1827331"/>
                  </a:cubicBezTo>
                  <a:cubicBezTo>
                    <a:pt x="8479567" y="1827331"/>
                    <a:pt x="8581571" y="1828601"/>
                    <a:pt x="8690861" y="1828601"/>
                  </a:cubicBezTo>
                  <a:cubicBezTo>
                    <a:pt x="8807436" y="1828601"/>
                    <a:pt x="9095151" y="1826061"/>
                    <a:pt x="9100231" y="1826061"/>
                  </a:cubicBezTo>
                  <a:close/>
                </a:path>
              </a:pathLst>
            </a:custGeom>
            <a:solidFill>
              <a:srgbClr val="F8BF66"/>
            </a:solidFill>
          </p:spPr>
        </p:sp>
      </p:grpSp>
      <p:pic>
        <p:nvPicPr>
          <p:cNvPr name="Picture 6" id="6"/>
          <p:cNvPicPr>
            <a:picLocks noChangeAspect="true"/>
          </p:cNvPicPr>
          <p:nvPr/>
        </p:nvPicPr>
        <p:blipFill>
          <a:blip r:embed="rId2"/>
          <a:srcRect l="0" t="0" r="18871" b="0"/>
          <a:stretch>
            <a:fillRect/>
          </a:stretch>
        </p:blipFill>
        <p:spPr>
          <a:xfrm flipH="false" flipV="false" rot="0">
            <a:off x="10096581" y="293805"/>
            <a:ext cx="7681820" cy="5322556"/>
          </a:xfrm>
          <a:prstGeom prst="rect">
            <a:avLst/>
          </a:prstGeom>
        </p:spPr>
      </p:pic>
      <p:grpSp>
        <p:nvGrpSpPr>
          <p:cNvPr name="Group 7" id="7"/>
          <p:cNvGrpSpPr/>
          <p:nvPr/>
        </p:nvGrpSpPr>
        <p:grpSpPr>
          <a:xfrm rot="0">
            <a:off x="11261501" y="5854789"/>
            <a:ext cx="6802372" cy="921744"/>
            <a:chOff x="0" y="0"/>
            <a:chExt cx="8033387" cy="1088551"/>
          </a:xfrm>
        </p:grpSpPr>
        <p:sp>
          <p:nvSpPr>
            <p:cNvPr name="Freeform 8" id="8"/>
            <p:cNvSpPr/>
            <p:nvPr/>
          </p:nvSpPr>
          <p:spPr>
            <a:xfrm>
              <a:off x="33020" y="27940"/>
              <a:ext cx="8004177" cy="1058071"/>
            </a:xfrm>
            <a:custGeom>
              <a:avLst/>
              <a:gdLst/>
              <a:ahLst/>
              <a:cxnLst/>
              <a:rect r="r" b="b" t="t" l="l"/>
              <a:pathLst>
                <a:path h="1058071" w="8004177">
                  <a:moveTo>
                    <a:pt x="41135" y="1009811"/>
                  </a:moveTo>
                  <a:cubicBezTo>
                    <a:pt x="41135" y="1027591"/>
                    <a:pt x="60233" y="1031401"/>
                    <a:pt x="142991" y="1035211"/>
                  </a:cubicBezTo>
                  <a:cubicBezTo>
                    <a:pt x="200285" y="1037751"/>
                    <a:pt x="257579" y="1040291"/>
                    <a:pt x="314873" y="1041561"/>
                  </a:cubicBezTo>
                  <a:cubicBezTo>
                    <a:pt x="633173" y="1042831"/>
                    <a:pt x="951473" y="1044101"/>
                    <a:pt x="1269773" y="1044101"/>
                  </a:cubicBezTo>
                  <a:cubicBezTo>
                    <a:pt x="1454387" y="1045371"/>
                    <a:pt x="1632635" y="1049181"/>
                    <a:pt x="1817249" y="1046641"/>
                  </a:cubicBezTo>
                  <a:cubicBezTo>
                    <a:pt x="2014595" y="1044101"/>
                    <a:pt x="2218307" y="1045371"/>
                    <a:pt x="2415653" y="1046641"/>
                  </a:cubicBezTo>
                  <a:cubicBezTo>
                    <a:pt x="2651195" y="1047911"/>
                    <a:pt x="3676121" y="1047911"/>
                    <a:pt x="3911663" y="1047911"/>
                  </a:cubicBezTo>
                  <a:cubicBezTo>
                    <a:pt x="4109009" y="1049181"/>
                    <a:pt x="4306355" y="1047911"/>
                    <a:pt x="4503701" y="1049181"/>
                  </a:cubicBezTo>
                  <a:cubicBezTo>
                    <a:pt x="4650119" y="1049181"/>
                    <a:pt x="4796537" y="1051721"/>
                    <a:pt x="4942955" y="1050451"/>
                  </a:cubicBezTo>
                  <a:cubicBezTo>
                    <a:pt x="5248523" y="1050451"/>
                    <a:pt x="5554091" y="1047911"/>
                    <a:pt x="5859659" y="1049181"/>
                  </a:cubicBezTo>
                  <a:cubicBezTo>
                    <a:pt x="6324376" y="1050451"/>
                    <a:pt x="6789095" y="1054261"/>
                    <a:pt x="7253813" y="1056801"/>
                  </a:cubicBezTo>
                  <a:cubicBezTo>
                    <a:pt x="7406596" y="1058071"/>
                    <a:pt x="7559380" y="1056801"/>
                    <a:pt x="7712165" y="1055531"/>
                  </a:cubicBezTo>
                  <a:cubicBezTo>
                    <a:pt x="7845850" y="1054261"/>
                    <a:pt x="7968617" y="1055531"/>
                    <a:pt x="7980047" y="1052991"/>
                  </a:cubicBezTo>
                  <a:cubicBezTo>
                    <a:pt x="7981317" y="1037751"/>
                    <a:pt x="7981317" y="1012351"/>
                    <a:pt x="7981317" y="995841"/>
                  </a:cubicBezTo>
                  <a:cubicBezTo>
                    <a:pt x="7983857" y="968223"/>
                    <a:pt x="7986397" y="451342"/>
                    <a:pt x="7988938" y="425306"/>
                  </a:cubicBezTo>
                  <a:cubicBezTo>
                    <a:pt x="7990207" y="415351"/>
                    <a:pt x="7990207" y="405397"/>
                    <a:pt x="7990207" y="396208"/>
                  </a:cubicBezTo>
                  <a:cubicBezTo>
                    <a:pt x="7991477" y="370172"/>
                    <a:pt x="7992747" y="344137"/>
                    <a:pt x="7994017" y="317335"/>
                  </a:cubicBezTo>
                  <a:cubicBezTo>
                    <a:pt x="7996557" y="252247"/>
                    <a:pt x="7992747" y="187158"/>
                    <a:pt x="7996557" y="122069"/>
                  </a:cubicBezTo>
                  <a:cubicBezTo>
                    <a:pt x="8000367" y="95268"/>
                    <a:pt x="8004177" y="58512"/>
                    <a:pt x="7992747" y="31711"/>
                  </a:cubicBezTo>
                  <a:cubicBezTo>
                    <a:pt x="7994017" y="19050"/>
                    <a:pt x="7987667" y="7620"/>
                    <a:pt x="7973697" y="0"/>
                  </a:cubicBezTo>
                  <a:lnTo>
                    <a:pt x="0" y="5080"/>
                  </a:lnTo>
                  <a:lnTo>
                    <a:pt x="41135" y="1009811"/>
                  </a:lnTo>
                  <a:close/>
                </a:path>
              </a:pathLst>
            </a:custGeom>
            <a:solidFill>
              <a:srgbClr val="F8BF66"/>
            </a:solidFill>
          </p:spPr>
        </p:sp>
        <p:sp>
          <p:nvSpPr>
            <p:cNvPr name="Freeform 9" id="9"/>
            <p:cNvSpPr/>
            <p:nvPr/>
          </p:nvSpPr>
          <p:spPr>
            <a:xfrm>
              <a:off x="15240" y="16510"/>
              <a:ext cx="7966077" cy="1022511"/>
            </a:xfrm>
            <a:custGeom>
              <a:avLst/>
              <a:gdLst/>
              <a:ahLst/>
              <a:cxnLst/>
              <a:rect r="r" b="b" t="t" l="l"/>
              <a:pathLst>
                <a:path h="1022511" w="7966077">
                  <a:moveTo>
                    <a:pt x="7949568" y="1022511"/>
                  </a:moveTo>
                  <a:lnTo>
                    <a:pt x="15240" y="1014891"/>
                  </a:lnTo>
                  <a:lnTo>
                    <a:pt x="0" y="11430"/>
                  </a:lnTo>
                  <a:lnTo>
                    <a:pt x="7966077" y="0"/>
                  </a:lnTo>
                  <a:close/>
                </a:path>
              </a:pathLst>
            </a:custGeom>
            <a:solidFill>
              <a:srgbClr val="F8BF66"/>
            </a:solidFill>
          </p:spPr>
        </p:sp>
        <p:sp>
          <p:nvSpPr>
            <p:cNvPr name="Freeform 10" id="10"/>
            <p:cNvSpPr/>
            <p:nvPr/>
          </p:nvSpPr>
          <p:spPr>
            <a:xfrm>
              <a:off x="0" y="-2540"/>
              <a:ext cx="8000367" cy="1069501"/>
            </a:xfrm>
            <a:custGeom>
              <a:avLst/>
              <a:gdLst/>
              <a:ahLst/>
              <a:cxnLst/>
              <a:rect r="r" b="b" t="t" l="l"/>
              <a:pathLst>
                <a:path h="1069501" w="8000367">
                  <a:moveTo>
                    <a:pt x="0" y="15240"/>
                  </a:moveTo>
                  <a:cubicBezTo>
                    <a:pt x="13970" y="16510"/>
                    <a:pt x="26670" y="17780"/>
                    <a:pt x="39370" y="17780"/>
                  </a:cubicBezTo>
                  <a:cubicBezTo>
                    <a:pt x="137815" y="19050"/>
                    <a:pt x="678925" y="24130"/>
                    <a:pt x="844441" y="26670"/>
                  </a:cubicBezTo>
                  <a:cubicBezTo>
                    <a:pt x="1003591" y="29210"/>
                    <a:pt x="1162741" y="29210"/>
                    <a:pt x="1321891" y="22860"/>
                  </a:cubicBezTo>
                  <a:cubicBezTo>
                    <a:pt x="1481041" y="16510"/>
                    <a:pt x="1640191" y="17780"/>
                    <a:pt x="1799341" y="19050"/>
                  </a:cubicBezTo>
                  <a:cubicBezTo>
                    <a:pt x="1933027" y="20320"/>
                    <a:pt x="3632749" y="19050"/>
                    <a:pt x="3791899" y="15240"/>
                  </a:cubicBezTo>
                  <a:cubicBezTo>
                    <a:pt x="3951049" y="11430"/>
                    <a:pt x="4116565" y="12700"/>
                    <a:pt x="4282080" y="11430"/>
                  </a:cubicBezTo>
                  <a:cubicBezTo>
                    <a:pt x="4504891" y="10160"/>
                    <a:pt x="5345202" y="7620"/>
                    <a:pt x="5548915" y="7620"/>
                  </a:cubicBezTo>
                  <a:cubicBezTo>
                    <a:pt x="5962705" y="8890"/>
                    <a:pt x="6370129" y="12700"/>
                    <a:pt x="6783918" y="12700"/>
                  </a:cubicBezTo>
                  <a:cubicBezTo>
                    <a:pt x="7057657" y="12700"/>
                    <a:pt x="7325029" y="11430"/>
                    <a:pt x="7598766" y="3810"/>
                  </a:cubicBezTo>
                  <a:cubicBezTo>
                    <a:pt x="7745185" y="0"/>
                    <a:pt x="7897968" y="2540"/>
                    <a:pt x="7969887" y="3810"/>
                  </a:cubicBezTo>
                  <a:cubicBezTo>
                    <a:pt x="7982587" y="3810"/>
                    <a:pt x="7986397" y="10160"/>
                    <a:pt x="7987667" y="24130"/>
                  </a:cubicBezTo>
                  <a:cubicBezTo>
                    <a:pt x="7987667" y="27940"/>
                    <a:pt x="7987667" y="33020"/>
                    <a:pt x="7988937" y="36830"/>
                  </a:cubicBezTo>
                  <a:cubicBezTo>
                    <a:pt x="8000367" y="72911"/>
                    <a:pt x="7996558" y="109667"/>
                    <a:pt x="7996558" y="136468"/>
                  </a:cubicBezTo>
                  <a:cubicBezTo>
                    <a:pt x="7996558" y="161738"/>
                    <a:pt x="7995287" y="231421"/>
                    <a:pt x="7995287" y="240610"/>
                  </a:cubicBezTo>
                  <a:cubicBezTo>
                    <a:pt x="7995287" y="271240"/>
                    <a:pt x="7995287" y="301105"/>
                    <a:pt x="7994017" y="331735"/>
                  </a:cubicBezTo>
                  <a:cubicBezTo>
                    <a:pt x="7992747" y="357770"/>
                    <a:pt x="7990208" y="430516"/>
                    <a:pt x="7988937" y="439705"/>
                  </a:cubicBezTo>
                  <a:cubicBezTo>
                    <a:pt x="7986397" y="465741"/>
                    <a:pt x="7980047" y="1030131"/>
                    <a:pt x="7978777" y="1046641"/>
                  </a:cubicBezTo>
                  <a:cubicBezTo>
                    <a:pt x="7982587" y="1069501"/>
                    <a:pt x="7713355" y="1058071"/>
                    <a:pt x="7579668" y="1059341"/>
                  </a:cubicBezTo>
                  <a:cubicBezTo>
                    <a:pt x="7426885" y="1060611"/>
                    <a:pt x="6191881" y="1054261"/>
                    <a:pt x="5727163" y="1052991"/>
                  </a:cubicBezTo>
                  <a:cubicBezTo>
                    <a:pt x="5421595" y="1051721"/>
                    <a:pt x="5116027" y="1054261"/>
                    <a:pt x="4810459" y="1054261"/>
                  </a:cubicBezTo>
                  <a:cubicBezTo>
                    <a:pt x="4664041" y="1054261"/>
                    <a:pt x="4517623" y="1052991"/>
                    <a:pt x="4371205" y="1052991"/>
                  </a:cubicBezTo>
                  <a:cubicBezTo>
                    <a:pt x="4173859" y="1052991"/>
                    <a:pt x="3976513" y="1052991"/>
                    <a:pt x="3779167" y="1051721"/>
                  </a:cubicBezTo>
                  <a:cubicBezTo>
                    <a:pt x="3543625" y="1050451"/>
                    <a:pt x="2518699" y="1050451"/>
                    <a:pt x="2283157" y="1050451"/>
                  </a:cubicBezTo>
                  <a:cubicBezTo>
                    <a:pt x="2085811" y="1049181"/>
                    <a:pt x="1882099" y="1047911"/>
                    <a:pt x="1684753" y="1050451"/>
                  </a:cubicBezTo>
                  <a:cubicBezTo>
                    <a:pt x="1500139" y="1052991"/>
                    <a:pt x="1022689" y="1047911"/>
                    <a:pt x="965395" y="1047911"/>
                  </a:cubicBezTo>
                  <a:cubicBezTo>
                    <a:pt x="704389" y="1046641"/>
                    <a:pt x="67789" y="1042831"/>
                    <a:pt x="35560" y="1039021"/>
                  </a:cubicBezTo>
                  <a:cubicBezTo>
                    <a:pt x="19050" y="1035211"/>
                    <a:pt x="15240" y="1030131"/>
                    <a:pt x="15240" y="1017081"/>
                  </a:cubicBezTo>
                  <a:lnTo>
                    <a:pt x="15240" y="487182"/>
                  </a:lnTo>
                  <a:cubicBezTo>
                    <a:pt x="13970" y="451957"/>
                    <a:pt x="11430" y="335563"/>
                    <a:pt x="10160" y="312591"/>
                  </a:cubicBezTo>
                  <a:lnTo>
                    <a:pt x="6350" y="241376"/>
                  </a:lnTo>
                  <a:cubicBezTo>
                    <a:pt x="5080" y="215341"/>
                    <a:pt x="7620" y="79803"/>
                    <a:pt x="0" y="31750"/>
                  </a:cubicBezTo>
                  <a:lnTo>
                    <a:pt x="0" y="15240"/>
                  </a:lnTo>
                  <a:close/>
                  <a:moveTo>
                    <a:pt x="7957187" y="1032671"/>
                  </a:moveTo>
                  <a:cubicBezTo>
                    <a:pt x="7960997" y="996406"/>
                    <a:pt x="7964808" y="475696"/>
                    <a:pt x="7967347" y="445066"/>
                  </a:cubicBezTo>
                  <a:cubicBezTo>
                    <a:pt x="7969887" y="414436"/>
                    <a:pt x="7972427" y="249034"/>
                    <a:pt x="7972427" y="196963"/>
                  </a:cubicBezTo>
                  <a:cubicBezTo>
                    <a:pt x="7972427" y="180116"/>
                    <a:pt x="7976237" y="92055"/>
                    <a:pt x="7974967" y="69083"/>
                  </a:cubicBezTo>
                  <a:cubicBezTo>
                    <a:pt x="7974967" y="58420"/>
                    <a:pt x="7969887" y="43180"/>
                    <a:pt x="7967347" y="27940"/>
                  </a:cubicBezTo>
                  <a:cubicBezTo>
                    <a:pt x="7936164" y="27940"/>
                    <a:pt x="7853407" y="25400"/>
                    <a:pt x="7777014" y="26670"/>
                  </a:cubicBezTo>
                  <a:cubicBezTo>
                    <a:pt x="7598766" y="29210"/>
                    <a:pt x="7420518" y="33020"/>
                    <a:pt x="7235904" y="34290"/>
                  </a:cubicBezTo>
                  <a:cubicBezTo>
                    <a:pt x="6923970" y="36830"/>
                    <a:pt x="6618402" y="35560"/>
                    <a:pt x="6306469" y="31750"/>
                  </a:cubicBezTo>
                  <a:cubicBezTo>
                    <a:pt x="5911777" y="27940"/>
                    <a:pt x="5517085" y="29210"/>
                    <a:pt x="5128759" y="29210"/>
                  </a:cubicBezTo>
                  <a:cubicBezTo>
                    <a:pt x="4880485" y="29210"/>
                    <a:pt x="4021075" y="34290"/>
                    <a:pt x="3849193" y="38100"/>
                  </a:cubicBezTo>
                  <a:cubicBezTo>
                    <a:pt x="3677311" y="41910"/>
                    <a:pt x="2938855" y="41910"/>
                    <a:pt x="2766973" y="38100"/>
                  </a:cubicBezTo>
                  <a:cubicBezTo>
                    <a:pt x="2722411" y="36830"/>
                    <a:pt x="2442307" y="40640"/>
                    <a:pt x="2404111" y="40640"/>
                  </a:cubicBezTo>
                  <a:cubicBezTo>
                    <a:pt x="2187667" y="40640"/>
                    <a:pt x="1971223" y="39370"/>
                    <a:pt x="1748413" y="39370"/>
                  </a:cubicBezTo>
                  <a:cubicBezTo>
                    <a:pt x="1640191" y="39370"/>
                    <a:pt x="1531969" y="39370"/>
                    <a:pt x="1423747" y="43180"/>
                  </a:cubicBezTo>
                  <a:cubicBezTo>
                    <a:pt x="1270963" y="46990"/>
                    <a:pt x="1118179" y="50800"/>
                    <a:pt x="965395" y="48260"/>
                  </a:cubicBezTo>
                  <a:cubicBezTo>
                    <a:pt x="787147" y="45720"/>
                    <a:pt x="615265" y="43180"/>
                    <a:pt x="437017" y="40640"/>
                  </a:cubicBezTo>
                  <a:cubicBezTo>
                    <a:pt x="290599" y="39370"/>
                    <a:pt x="144181" y="36830"/>
                    <a:pt x="33020" y="35560"/>
                  </a:cubicBezTo>
                  <a:cubicBezTo>
                    <a:pt x="29210" y="35560"/>
                    <a:pt x="25400" y="36830"/>
                    <a:pt x="21590" y="36830"/>
                  </a:cubicBezTo>
                  <a:cubicBezTo>
                    <a:pt x="21590" y="44450"/>
                    <a:pt x="20320" y="49530"/>
                    <a:pt x="21590" y="55880"/>
                  </a:cubicBezTo>
                  <a:cubicBezTo>
                    <a:pt x="27940" y="92821"/>
                    <a:pt x="24130" y="138766"/>
                    <a:pt x="22860" y="173990"/>
                  </a:cubicBezTo>
                  <a:cubicBezTo>
                    <a:pt x="22860" y="196963"/>
                    <a:pt x="22860" y="219935"/>
                    <a:pt x="24130" y="242908"/>
                  </a:cubicBezTo>
                  <a:cubicBezTo>
                    <a:pt x="25400" y="259754"/>
                    <a:pt x="29210" y="363896"/>
                    <a:pt x="30480" y="399121"/>
                  </a:cubicBezTo>
                  <a:cubicBezTo>
                    <a:pt x="31750" y="433579"/>
                    <a:pt x="31750" y="958884"/>
                    <a:pt x="33020" y="994108"/>
                  </a:cubicBezTo>
                  <a:cubicBezTo>
                    <a:pt x="33020" y="1001766"/>
                    <a:pt x="33020" y="1017847"/>
                    <a:pt x="35560" y="1022511"/>
                  </a:cubicBezTo>
                  <a:cubicBezTo>
                    <a:pt x="105985" y="1025051"/>
                    <a:pt x="246037" y="1030131"/>
                    <a:pt x="341527" y="1028861"/>
                  </a:cubicBezTo>
                  <a:cubicBezTo>
                    <a:pt x="481579" y="1027591"/>
                    <a:pt x="615265" y="1025051"/>
                    <a:pt x="755317" y="1027591"/>
                  </a:cubicBezTo>
                  <a:cubicBezTo>
                    <a:pt x="793513" y="1027591"/>
                    <a:pt x="1118179" y="1028861"/>
                    <a:pt x="1251865" y="1030131"/>
                  </a:cubicBezTo>
                  <a:cubicBezTo>
                    <a:pt x="1372819" y="1031401"/>
                    <a:pt x="1493773" y="1037751"/>
                    <a:pt x="1614727" y="1030131"/>
                  </a:cubicBezTo>
                  <a:cubicBezTo>
                    <a:pt x="1646557" y="1028861"/>
                    <a:pt x="1684753" y="1028861"/>
                    <a:pt x="1716583" y="1028861"/>
                  </a:cubicBezTo>
                  <a:cubicBezTo>
                    <a:pt x="1939393" y="1033941"/>
                    <a:pt x="2168569" y="1025051"/>
                    <a:pt x="2385013" y="1033941"/>
                  </a:cubicBezTo>
                  <a:cubicBezTo>
                    <a:pt x="2397745" y="1033941"/>
                    <a:pt x="3868291" y="1030131"/>
                    <a:pt x="4192956" y="1030131"/>
                  </a:cubicBezTo>
                  <a:cubicBezTo>
                    <a:pt x="4262983" y="1030131"/>
                    <a:pt x="4333009" y="1032671"/>
                    <a:pt x="4403035" y="1032671"/>
                  </a:cubicBezTo>
                  <a:cubicBezTo>
                    <a:pt x="4549453" y="1032671"/>
                    <a:pt x="4702237" y="1031401"/>
                    <a:pt x="4848654" y="1031401"/>
                  </a:cubicBezTo>
                  <a:cubicBezTo>
                    <a:pt x="4944145" y="1031401"/>
                    <a:pt x="5046001" y="1031401"/>
                    <a:pt x="5141490" y="1030131"/>
                  </a:cubicBezTo>
                  <a:cubicBezTo>
                    <a:pt x="5243347" y="1030131"/>
                    <a:pt x="5345202" y="1028861"/>
                    <a:pt x="5447059" y="1027591"/>
                  </a:cubicBezTo>
                  <a:cubicBezTo>
                    <a:pt x="5472523" y="1027591"/>
                    <a:pt x="5631673" y="1030131"/>
                    <a:pt x="5676235" y="1030131"/>
                  </a:cubicBezTo>
                  <a:lnTo>
                    <a:pt x="6000900" y="1030131"/>
                  </a:lnTo>
                  <a:cubicBezTo>
                    <a:pt x="6115488" y="1031401"/>
                    <a:pt x="6223710" y="1035211"/>
                    <a:pt x="6338298" y="1035211"/>
                  </a:cubicBezTo>
                  <a:cubicBezTo>
                    <a:pt x="6484717" y="1035211"/>
                    <a:pt x="6631135" y="1032671"/>
                    <a:pt x="6777552" y="1032671"/>
                  </a:cubicBezTo>
                  <a:cubicBezTo>
                    <a:pt x="6955800" y="1032671"/>
                    <a:pt x="7140415" y="1033941"/>
                    <a:pt x="7318663" y="1033941"/>
                  </a:cubicBezTo>
                  <a:cubicBezTo>
                    <a:pt x="7414152" y="1033941"/>
                    <a:pt x="7503276" y="1035211"/>
                    <a:pt x="7598766" y="1035211"/>
                  </a:cubicBezTo>
                  <a:cubicBezTo>
                    <a:pt x="7700622" y="1035211"/>
                    <a:pt x="7952108" y="1032671"/>
                    <a:pt x="7957187" y="1032671"/>
                  </a:cubicBezTo>
                  <a:close/>
                </a:path>
              </a:pathLst>
            </a:custGeom>
            <a:solidFill>
              <a:srgbClr val="F8BF66"/>
            </a:solidFill>
          </p:spPr>
        </p:sp>
      </p:grpSp>
      <p:pic>
        <p:nvPicPr>
          <p:cNvPr name="Picture 11" id="11"/>
          <p:cNvPicPr>
            <a:picLocks noChangeAspect="true"/>
          </p:cNvPicPr>
          <p:nvPr/>
        </p:nvPicPr>
        <p:blipFill>
          <a:blip r:embed="rId3"/>
          <a:srcRect l="0" t="0" r="0" b="0"/>
          <a:stretch>
            <a:fillRect/>
          </a:stretch>
        </p:blipFill>
        <p:spPr>
          <a:xfrm flipH="false" flipV="false" rot="0">
            <a:off x="11453036" y="5854789"/>
            <a:ext cx="442961" cy="473439"/>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11903" r="63426" b="21905"/>
          <a:stretch>
            <a:fillRect/>
          </a:stretch>
        </p:blipFill>
        <p:spPr>
          <a:xfrm flipH="false" flipV="false" rot="0">
            <a:off x="8525678" y="-1157"/>
            <a:ext cx="1263237" cy="2800445"/>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0">
            <a:off x="443291" y="2799287"/>
            <a:ext cx="8264686" cy="5509791"/>
          </a:xfrm>
          <a:prstGeom prst="rect">
            <a:avLst/>
          </a:prstGeom>
        </p:spPr>
      </p:pic>
      <p:sp>
        <p:nvSpPr>
          <p:cNvPr name="TextBox 14" id="14"/>
          <p:cNvSpPr txBox="true"/>
          <p:nvPr/>
        </p:nvSpPr>
        <p:spPr>
          <a:xfrm rot="0">
            <a:off x="443291" y="551340"/>
            <a:ext cx="7897681" cy="1695450"/>
          </a:xfrm>
          <a:prstGeom prst="rect">
            <a:avLst/>
          </a:prstGeom>
        </p:spPr>
        <p:txBody>
          <a:bodyPr anchor="t" rtlCol="false" tIns="0" lIns="0" bIns="0" rIns="0">
            <a:spAutoFit/>
          </a:bodyPr>
          <a:lstStyle/>
          <a:p>
            <a:pPr algn="ctr" marL="0" indent="0" lvl="0">
              <a:lnSpc>
                <a:spcPts val="6720"/>
              </a:lnSpc>
              <a:spcBef>
                <a:spcPct val="0"/>
              </a:spcBef>
            </a:pPr>
            <a:r>
              <a:rPr lang="en-US" sz="5600">
                <a:solidFill>
                  <a:srgbClr val="404040"/>
                </a:solidFill>
                <a:latin typeface="Saira Black"/>
              </a:rPr>
              <a:t>CÁC BIỆN PHÁP MỞ RỘNG QUAN HỆ XÃ HỘI</a:t>
            </a:r>
          </a:p>
        </p:txBody>
      </p:sp>
      <p:grpSp>
        <p:nvGrpSpPr>
          <p:cNvPr name="Group 15" id="15"/>
          <p:cNvGrpSpPr/>
          <p:nvPr/>
        </p:nvGrpSpPr>
        <p:grpSpPr>
          <a:xfrm rot="0">
            <a:off x="800500" y="8549322"/>
            <a:ext cx="5939197" cy="708978"/>
            <a:chOff x="0" y="0"/>
            <a:chExt cx="7014004" cy="837280"/>
          </a:xfrm>
        </p:grpSpPr>
        <p:sp>
          <p:nvSpPr>
            <p:cNvPr name="Freeform 16" id="16"/>
            <p:cNvSpPr/>
            <p:nvPr/>
          </p:nvSpPr>
          <p:spPr>
            <a:xfrm>
              <a:off x="33020" y="27940"/>
              <a:ext cx="6984794" cy="806800"/>
            </a:xfrm>
            <a:custGeom>
              <a:avLst/>
              <a:gdLst/>
              <a:ahLst/>
              <a:cxnLst/>
              <a:rect r="r" b="b" t="t" l="l"/>
              <a:pathLst>
                <a:path h="806800" w="6984794">
                  <a:moveTo>
                    <a:pt x="36966" y="758540"/>
                  </a:moveTo>
                  <a:cubicBezTo>
                    <a:pt x="36966" y="776320"/>
                    <a:pt x="53603" y="780130"/>
                    <a:pt x="125695" y="783940"/>
                  </a:cubicBezTo>
                  <a:cubicBezTo>
                    <a:pt x="175605" y="786480"/>
                    <a:pt x="225515" y="789020"/>
                    <a:pt x="275424" y="790290"/>
                  </a:cubicBezTo>
                  <a:cubicBezTo>
                    <a:pt x="552702" y="791560"/>
                    <a:pt x="829979" y="792830"/>
                    <a:pt x="1107256" y="792830"/>
                  </a:cubicBezTo>
                  <a:cubicBezTo>
                    <a:pt x="1268077" y="794100"/>
                    <a:pt x="1423352" y="797910"/>
                    <a:pt x="1584173" y="795370"/>
                  </a:cubicBezTo>
                  <a:cubicBezTo>
                    <a:pt x="1756085" y="792830"/>
                    <a:pt x="1933543" y="794100"/>
                    <a:pt x="2105454" y="795370"/>
                  </a:cubicBezTo>
                  <a:cubicBezTo>
                    <a:pt x="2310639" y="796640"/>
                    <a:pt x="3203472" y="796640"/>
                    <a:pt x="3408658" y="796640"/>
                  </a:cubicBezTo>
                  <a:cubicBezTo>
                    <a:pt x="3580570" y="797910"/>
                    <a:pt x="3752481" y="796640"/>
                    <a:pt x="3924393" y="797910"/>
                  </a:cubicBezTo>
                  <a:cubicBezTo>
                    <a:pt x="4051941" y="797910"/>
                    <a:pt x="4179488" y="800450"/>
                    <a:pt x="4307036" y="799180"/>
                  </a:cubicBezTo>
                  <a:cubicBezTo>
                    <a:pt x="4573222" y="799180"/>
                    <a:pt x="4839408" y="796640"/>
                    <a:pt x="5105594" y="797910"/>
                  </a:cubicBezTo>
                  <a:cubicBezTo>
                    <a:pt x="5510419" y="799180"/>
                    <a:pt x="5915244" y="802990"/>
                    <a:pt x="6320069" y="805530"/>
                  </a:cubicBezTo>
                  <a:cubicBezTo>
                    <a:pt x="6453162" y="806800"/>
                    <a:pt x="6586255" y="805530"/>
                    <a:pt x="6719348" y="804260"/>
                  </a:cubicBezTo>
                  <a:cubicBezTo>
                    <a:pt x="6835804" y="802990"/>
                    <a:pt x="6949234" y="804260"/>
                    <a:pt x="6960664" y="801720"/>
                  </a:cubicBezTo>
                  <a:cubicBezTo>
                    <a:pt x="6961934" y="786480"/>
                    <a:pt x="6961934" y="761080"/>
                    <a:pt x="6961934" y="744570"/>
                  </a:cubicBezTo>
                  <a:cubicBezTo>
                    <a:pt x="6964474" y="723124"/>
                    <a:pt x="6967014" y="341232"/>
                    <a:pt x="6969554" y="321996"/>
                  </a:cubicBezTo>
                  <a:cubicBezTo>
                    <a:pt x="6970824" y="314641"/>
                    <a:pt x="6970824" y="307286"/>
                    <a:pt x="6970824" y="300497"/>
                  </a:cubicBezTo>
                  <a:cubicBezTo>
                    <a:pt x="6972094" y="281261"/>
                    <a:pt x="6973364" y="262024"/>
                    <a:pt x="6974634" y="242223"/>
                  </a:cubicBezTo>
                  <a:cubicBezTo>
                    <a:pt x="6977174" y="194132"/>
                    <a:pt x="6973364" y="146042"/>
                    <a:pt x="6977174" y="97952"/>
                  </a:cubicBezTo>
                  <a:cubicBezTo>
                    <a:pt x="6980984" y="78150"/>
                    <a:pt x="6984794" y="50993"/>
                    <a:pt x="6973364" y="31192"/>
                  </a:cubicBezTo>
                  <a:cubicBezTo>
                    <a:pt x="6974634" y="19050"/>
                    <a:pt x="6968284" y="7620"/>
                    <a:pt x="6954314" y="0"/>
                  </a:cubicBezTo>
                  <a:lnTo>
                    <a:pt x="0" y="5080"/>
                  </a:lnTo>
                  <a:lnTo>
                    <a:pt x="36966" y="758540"/>
                  </a:lnTo>
                  <a:close/>
                </a:path>
              </a:pathLst>
            </a:custGeom>
            <a:solidFill>
              <a:srgbClr val="F8BF66"/>
            </a:solidFill>
          </p:spPr>
        </p:sp>
        <p:sp>
          <p:nvSpPr>
            <p:cNvPr name="Freeform 17" id="17"/>
            <p:cNvSpPr/>
            <p:nvPr/>
          </p:nvSpPr>
          <p:spPr>
            <a:xfrm>
              <a:off x="15240" y="16510"/>
              <a:ext cx="6946694" cy="771240"/>
            </a:xfrm>
            <a:custGeom>
              <a:avLst/>
              <a:gdLst/>
              <a:ahLst/>
              <a:cxnLst/>
              <a:rect r="r" b="b" t="t" l="l"/>
              <a:pathLst>
                <a:path h="771240" w="6946694">
                  <a:moveTo>
                    <a:pt x="6930184" y="771240"/>
                  </a:moveTo>
                  <a:lnTo>
                    <a:pt x="15240" y="763620"/>
                  </a:lnTo>
                  <a:lnTo>
                    <a:pt x="0" y="11430"/>
                  </a:lnTo>
                  <a:lnTo>
                    <a:pt x="6946694" y="0"/>
                  </a:lnTo>
                  <a:close/>
                </a:path>
              </a:pathLst>
            </a:custGeom>
            <a:solidFill>
              <a:srgbClr val="F8BF66"/>
            </a:solidFill>
          </p:spPr>
        </p:sp>
        <p:sp>
          <p:nvSpPr>
            <p:cNvPr name="Freeform 18" id="18"/>
            <p:cNvSpPr/>
            <p:nvPr/>
          </p:nvSpPr>
          <p:spPr>
            <a:xfrm>
              <a:off x="0" y="-2540"/>
              <a:ext cx="6980984" cy="818230"/>
            </a:xfrm>
            <a:custGeom>
              <a:avLst/>
              <a:gdLst/>
              <a:ahLst/>
              <a:cxnLst/>
              <a:rect r="r" b="b" t="t" l="l"/>
              <a:pathLst>
                <a:path h="818230" w="6980984">
                  <a:moveTo>
                    <a:pt x="0" y="15240"/>
                  </a:moveTo>
                  <a:cubicBezTo>
                    <a:pt x="13970" y="16510"/>
                    <a:pt x="26670" y="17780"/>
                    <a:pt x="39370" y="17780"/>
                  </a:cubicBezTo>
                  <a:cubicBezTo>
                    <a:pt x="125441" y="19050"/>
                    <a:pt x="596813" y="24130"/>
                    <a:pt x="740997" y="26670"/>
                  </a:cubicBezTo>
                  <a:cubicBezTo>
                    <a:pt x="879636" y="29210"/>
                    <a:pt x="1018274" y="29210"/>
                    <a:pt x="1156913" y="22860"/>
                  </a:cubicBezTo>
                  <a:cubicBezTo>
                    <a:pt x="1295551" y="16510"/>
                    <a:pt x="1434190" y="17780"/>
                    <a:pt x="1572829" y="19050"/>
                  </a:cubicBezTo>
                  <a:cubicBezTo>
                    <a:pt x="1689285" y="20320"/>
                    <a:pt x="3169946" y="19050"/>
                    <a:pt x="3308584" y="15240"/>
                  </a:cubicBezTo>
                  <a:cubicBezTo>
                    <a:pt x="3447223" y="11430"/>
                    <a:pt x="3591407" y="12700"/>
                    <a:pt x="3735591" y="11430"/>
                  </a:cubicBezTo>
                  <a:cubicBezTo>
                    <a:pt x="3929685" y="10160"/>
                    <a:pt x="4661697" y="7620"/>
                    <a:pt x="4839155" y="7620"/>
                  </a:cubicBezTo>
                  <a:cubicBezTo>
                    <a:pt x="5199616" y="8890"/>
                    <a:pt x="5554530" y="12700"/>
                    <a:pt x="5914991" y="12700"/>
                  </a:cubicBezTo>
                  <a:cubicBezTo>
                    <a:pt x="6153449" y="12700"/>
                    <a:pt x="6386362" y="11430"/>
                    <a:pt x="6624820" y="3810"/>
                  </a:cubicBezTo>
                  <a:cubicBezTo>
                    <a:pt x="6752368" y="0"/>
                    <a:pt x="6885461" y="2540"/>
                    <a:pt x="6950504" y="3810"/>
                  </a:cubicBezTo>
                  <a:cubicBezTo>
                    <a:pt x="6963204" y="3810"/>
                    <a:pt x="6967014" y="10160"/>
                    <a:pt x="6968284" y="24130"/>
                  </a:cubicBezTo>
                  <a:cubicBezTo>
                    <a:pt x="6968284" y="27940"/>
                    <a:pt x="6968284" y="33020"/>
                    <a:pt x="6969554" y="36830"/>
                  </a:cubicBezTo>
                  <a:cubicBezTo>
                    <a:pt x="6980984" y="69592"/>
                    <a:pt x="6977174" y="96749"/>
                    <a:pt x="6977174" y="116551"/>
                  </a:cubicBezTo>
                  <a:cubicBezTo>
                    <a:pt x="6977174" y="135221"/>
                    <a:pt x="6975904" y="186706"/>
                    <a:pt x="6975904" y="193495"/>
                  </a:cubicBezTo>
                  <a:cubicBezTo>
                    <a:pt x="6975904" y="216126"/>
                    <a:pt x="6975904" y="238191"/>
                    <a:pt x="6974634" y="260821"/>
                  </a:cubicBezTo>
                  <a:cubicBezTo>
                    <a:pt x="6973364" y="280058"/>
                    <a:pt x="6970824" y="333805"/>
                    <a:pt x="6969554" y="340595"/>
                  </a:cubicBezTo>
                  <a:cubicBezTo>
                    <a:pt x="6967014" y="359831"/>
                    <a:pt x="6960664" y="778860"/>
                    <a:pt x="6959394" y="795370"/>
                  </a:cubicBezTo>
                  <a:cubicBezTo>
                    <a:pt x="6963204" y="818230"/>
                    <a:pt x="6724641" y="806800"/>
                    <a:pt x="6608184" y="808070"/>
                  </a:cubicBezTo>
                  <a:cubicBezTo>
                    <a:pt x="6475091" y="809340"/>
                    <a:pt x="5399255" y="802990"/>
                    <a:pt x="4994430" y="801720"/>
                  </a:cubicBezTo>
                  <a:cubicBezTo>
                    <a:pt x="4728244" y="800450"/>
                    <a:pt x="4462058" y="802990"/>
                    <a:pt x="4195872" y="802990"/>
                  </a:cubicBezTo>
                  <a:cubicBezTo>
                    <a:pt x="4068324" y="802990"/>
                    <a:pt x="3940777" y="801720"/>
                    <a:pt x="3813229" y="801720"/>
                  </a:cubicBezTo>
                  <a:cubicBezTo>
                    <a:pt x="3641317" y="801720"/>
                    <a:pt x="3469405" y="801720"/>
                    <a:pt x="3297493" y="800450"/>
                  </a:cubicBezTo>
                  <a:cubicBezTo>
                    <a:pt x="3092308" y="799180"/>
                    <a:pt x="2199475" y="799180"/>
                    <a:pt x="1994290" y="799180"/>
                  </a:cubicBezTo>
                  <a:cubicBezTo>
                    <a:pt x="1822378" y="797910"/>
                    <a:pt x="1644921" y="796640"/>
                    <a:pt x="1473009" y="799180"/>
                  </a:cubicBezTo>
                  <a:cubicBezTo>
                    <a:pt x="1312188" y="801720"/>
                    <a:pt x="896272" y="796640"/>
                    <a:pt x="846362" y="796640"/>
                  </a:cubicBezTo>
                  <a:cubicBezTo>
                    <a:pt x="618995" y="795370"/>
                    <a:pt x="64441" y="791560"/>
                    <a:pt x="35560" y="787750"/>
                  </a:cubicBezTo>
                  <a:cubicBezTo>
                    <a:pt x="19050" y="783940"/>
                    <a:pt x="15240" y="778860"/>
                    <a:pt x="15240" y="767183"/>
                  </a:cubicBezTo>
                  <a:lnTo>
                    <a:pt x="15240" y="375672"/>
                  </a:lnTo>
                  <a:cubicBezTo>
                    <a:pt x="13970" y="349647"/>
                    <a:pt x="11430" y="263650"/>
                    <a:pt x="10160" y="246677"/>
                  </a:cubicBezTo>
                  <a:lnTo>
                    <a:pt x="6350" y="194061"/>
                  </a:lnTo>
                  <a:cubicBezTo>
                    <a:pt x="5080" y="174825"/>
                    <a:pt x="7620" y="74684"/>
                    <a:pt x="0" y="31750"/>
                  </a:cubicBezTo>
                  <a:lnTo>
                    <a:pt x="0" y="15240"/>
                  </a:lnTo>
                  <a:close/>
                  <a:moveTo>
                    <a:pt x="6937804" y="781400"/>
                  </a:moveTo>
                  <a:cubicBezTo>
                    <a:pt x="6941614" y="751907"/>
                    <a:pt x="6945424" y="367186"/>
                    <a:pt x="6947964" y="344555"/>
                  </a:cubicBezTo>
                  <a:cubicBezTo>
                    <a:pt x="6950504" y="321924"/>
                    <a:pt x="6953044" y="199719"/>
                    <a:pt x="6953044" y="161246"/>
                  </a:cubicBezTo>
                  <a:cubicBezTo>
                    <a:pt x="6953044" y="148800"/>
                    <a:pt x="6956854" y="83736"/>
                    <a:pt x="6955584" y="66763"/>
                  </a:cubicBezTo>
                  <a:cubicBezTo>
                    <a:pt x="6955584" y="58420"/>
                    <a:pt x="6950504" y="43180"/>
                    <a:pt x="6947964" y="27940"/>
                  </a:cubicBezTo>
                  <a:cubicBezTo>
                    <a:pt x="6918734" y="27940"/>
                    <a:pt x="6846643" y="25400"/>
                    <a:pt x="6780095" y="26670"/>
                  </a:cubicBezTo>
                  <a:cubicBezTo>
                    <a:pt x="6624820" y="29210"/>
                    <a:pt x="6469545" y="33020"/>
                    <a:pt x="6308724" y="34290"/>
                  </a:cubicBezTo>
                  <a:cubicBezTo>
                    <a:pt x="6036993" y="36830"/>
                    <a:pt x="5770806" y="35560"/>
                    <a:pt x="5499075" y="31750"/>
                  </a:cubicBezTo>
                  <a:cubicBezTo>
                    <a:pt x="5155251" y="27940"/>
                    <a:pt x="4811427" y="29210"/>
                    <a:pt x="4473149" y="29210"/>
                  </a:cubicBezTo>
                  <a:cubicBezTo>
                    <a:pt x="4256873" y="29210"/>
                    <a:pt x="3508224" y="34290"/>
                    <a:pt x="3358494" y="38100"/>
                  </a:cubicBezTo>
                  <a:cubicBezTo>
                    <a:pt x="3208764" y="41910"/>
                    <a:pt x="2565481" y="41910"/>
                    <a:pt x="2415752" y="38100"/>
                  </a:cubicBezTo>
                  <a:cubicBezTo>
                    <a:pt x="2376933" y="36830"/>
                    <a:pt x="2132929" y="40640"/>
                    <a:pt x="2099656" y="40640"/>
                  </a:cubicBezTo>
                  <a:cubicBezTo>
                    <a:pt x="1911107" y="40640"/>
                    <a:pt x="1722558" y="39370"/>
                    <a:pt x="1528464" y="39370"/>
                  </a:cubicBezTo>
                  <a:cubicBezTo>
                    <a:pt x="1434190" y="39370"/>
                    <a:pt x="1339916" y="39370"/>
                    <a:pt x="1245642" y="43180"/>
                  </a:cubicBezTo>
                  <a:cubicBezTo>
                    <a:pt x="1112548" y="46990"/>
                    <a:pt x="979455" y="50800"/>
                    <a:pt x="846362" y="48260"/>
                  </a:cubicBezTo>
                  <a:cubicBezTo>
                    <a:pt x="691087" y="45720"/>
                    <a:pt x="541357" y="43180"/>
                    <a:pt x="386082" y="40640"/>
                  </a:cubicBezTo>
                  <a:cubicBezTo>
                    <a:pt x="258534" y="39370"/>
                    <a:pt x="130987" y="36830"/>
                    <a:pt x="33020" y="35560"/>
                  </a:cubicBezTo>
                  <a:cubicBezTo>
                    <a:pt x="29210" y="35560"/>
                    <a:pt x="25400" y="36830"/>
                    <a:pt x="21590" y="36830"/>
                  </a:cubicBezTo>
                  <a:cubicBezTo>
                    <a:pt x="21590" y="44450"/>
                    <a:pt x="20320" y="49530"/>
                    <a:pt x="21590" y="55880"/>
                  </a:cubicBezTo>
                  <a:cubicBezTo>
                    <a:pt x="27940" y="84302"/>
                    <a:pt x="24130" y="118248"/>
                    <a:pt x="22860" y="144273"/>
                  </a:cubicBezTo>
                  <a:cubicBezTo>
                    <a:pt x="22860" y="161246"/>
                    <a:pt x="22860" y="178220"/>
                    <a:pt x="24130" y="195193"/>
                  </a:cubicBezTo>
                  <a:cubicBezTo>
                    <a:pt x="25400" y="207639"/>
                    <a:pt x="29210" y="284584"/>
                    <a:pt x="30480" y="310609"/>
                  </a:cubicBezTo>
                  <a:cubicBezTo>
                    <a:pt x="31750" y="336068"/>
                    <a:pt x="31750" y="724185"/>
                    <a:pt x="33020" y="750210"/>
                  </a:cubicBezTo>
                  <a:cubicBezTo>
                    <a:pt x="33020" y="755868"/>
                    <a:pt x="33020" y="767749"/>
                    <a:pt x="35560" y="771240"/>
                  </a:cubicBezTo>
                  <a:cubicBezTo>
                    <a:pt x="97714" y="773780"/>
                    <a:pt x="219716" y="778860"/>
                    <a:pt x="302899" y="777590"/>
                  </a:cubicBezTo>
                  <a:cubicBezTo>
                    <a:pt x="424901" y="776320"/>
                    <a:pt x="541357" y="773780"/>
                    <a:pt x="663359" y="776320"/>
                  </a:cubicBezTo>
                  <a:cubicBezTo>
                    <a:pt x="696633" y="776320"/>
                    <a:pt x="979455" y="777590"/>
                    <a:pt x="1095912" y="778860"/>
                  </a:cubicBezTo>
                  <a:cubicBezTo>
                    <a:pt x="1201277" y="780130"/>
                    <a:pt x="1306643" y="786480"/>
                    <a:pt x="1412008" y="778860"/>
                  </a:cubicBezTo>
                  <a:cubicBezTo>
                    <a:pt x="1439736" y="777590"/>
                    <a:pt x="1473009" y="777590"/>
                    <a:pt x="1500737" y="777590"/>
                  </a:cubicBezTo>
                  <a:cubicBezTo>
                    <a:pt x="1694831" y="782670"/>
                    <a:pt x="1894470" y="773780"/>
                    <a:pt x="2083019" y="782670"/>
                  </a:cubicBezTo>
                  <a:cubicBezTo>
                    <a:pt x="2094110" y="782670"/>
                    <a:pt x="3375131" y="778860"/>
                    <a:pt x="3657953" y="778860"/>
                  </a:cubicBezTo>
                  <a:cubicBezTo>
                    <a:pt x="3718955" y="778860"/>
                    <a:pt x="3779956" y="781400"/>
                    <a:pt x="3840957" y="781400"/>
                  </a:cubicBezTo>
                  <a:cubicBezTo>
                    <a:pt x="3968504" y="781400"/>
                    <a:pt x="4101597" y="780130"/>
                    <a:pt x="4229145" y="780130"/>
                  </a:cubicBezTo>
                  <a:cubicBezTo>
                    <a:pt x="4312328" y="780130"/>
                    <a:pt x="4401057" y="780130"/>
                    <a:pt x="4484240" y="778860"/>
                  </a:cubicBezTo>
                  <a:cubicBezTo>
                    <a:pt x="4572969" y="778860"/>
                    <a:pt x="4661697" y="777590"/>
                    <a:pt x="4750426" y="776320"/>
                  </a:cubicBezTo>
                  <a:cubicBezTo>
                    <a:pt x="4772608" y="776320"/>
                    <a:pt x="4911247" y="778860"/>
                    <a:pt x="4950066" y="778860"/>
                  </a:cubicBezTo>
                  <a:lnTo>
                    <a:pt x="5232888" y="778860"/>
                  </a:lnTo>
                  <a:cubicBezTo>
                    <a:pt x="5332708" y="780130"/>
                    <a:pt x="5426983" y="783940"/>
                    <a:pt x="5526803" y="783940"/>
                  </a:cubicBezTo>
                  <a:cubicBezTo>
                    <a:pt x="5654350" y="783940"/>
                    <a:pt x="5781897" y="781400"/>
                    <a:pt x="5909445" y="781400"/>
                  </a:cubicBezTo>
                  <a:cubicBezTo>
                    <a:pt x="6064720" y="781400"/>
                    <a:pt x="6225541" y="782670"/>
                    <a:pt x="6380816" y="782670"/>
                  </a:cubicBezTo>
                  <a:cubicBezTo>
                    <a:pt x="6464000" y="782670"/>
                    <a:pt x="6541637" y="783940"/>
                    <a:pt x="6624820" y="783940"/>
                  </a:cubicBezTo>
                  <a:cubicBezTo>
                    <a:pt x="6713549" y="783940"/>
                    <a:pt x="6932724" y="781400"/>
                    <a:pt x="6937804" y="781400"/>
                  </a:cubicBezTo>
                  <a:close/>
                </a:path>
              </a:pathLst>
            </a:custGeom>
            <a:solidFill>
              <a:srgbClr val="F8BF66"/>
            </a:solidFill>
          </p:spPr>
        </p:sp>
      </p:grpSp>
      <p:pic>
        <p:nvPicPr>
          <p:cNvPr name="Picture 19" id="19"/>
          <p:cNvPicPr>
            <a:picLocks noChangeAspect="true"/>
          </p:cNvPicPr>
          <p:nvPr/>
        </p:nvPicPr>
        <p:blipFill>
          <a:blip r:embed="rId3"/>
          <a:srcRect l="0" t="0" r="0" b="0"/>
          <a:stretch>
            <a:fillRect/>
          </a:stretch>
        </p:blipFill>
        <p:spPr>
          <a:xfrm flipH="false" flipV="false" rot="0">
            <a:off x="1028700" y="8549322"/>
            <a:ext cx="442961" cy="473439"/>
          </a:xfrm>
          <a:prstGeom prst="rect">
            <a:avLst/>
          </a:prstGeom>
        </p:spPr>
      </p:pic>
      <p:sp>
        <p:nvSpPr>
          <p:cNvPr name="TextBox 20" id="20"/>
          <p:cNvSpPr txBox="true"/>
          <p:nvPr/>
        </p:nvSpPr>
        <p:spPr>
          <a:xfrm rot="0">
            <a:off x="1471661" y="8606836"/>
            <a:ext cx="6196349" cy="415925"/>
          </a:xfrm>
          <a:prstGeom prst="rect">
            <a:avLst/>
          </a:prstGeom>
        </p:spPr>
        <p:txBody>
          <a:bodyPr anchor="t" rtlCol="false" tIns="0" lIns="0" bIns="0" rIns="0">
            <a:spAutoFit/>
          </a:bodyPr>
          <a:lstStyle/>
          <a:p>
            <a:pPr>
              <a:lnSpc>
                <a:spcPts val="3499"/>
              </a:lnSpc>
            </a:pPr>
            <a:r>
              <a:rPr lang="en-US" sz="2333">
                <a:solidFill>
                  <a:srgbClr val="404040"/>
                </a:solidFill>
                <a:latin typeface="Muli Regular Bold"/>
              </a:rPr>
              <a:t>Có thái độ chân thành, luôn vui vẻ</a:t>
            </a:r>
          </a:p>
        </p:txBody>
      </p:sp>
      <p:pic>
        <p:nvPicPr>
          <p:cNvPr name="Picture 21" id="21"/>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4780389" y="8848136"/>
            <a:ext cx="2210455" cy="1270007"/>
          </a:xfrm>
          <a:prstGeom prst="rect">
            <a:avLst/>
          </a:prstGeom>
        </p:spPr>
      </p:pic>
      <p:pic>
        <p:nvPicPr>
          <p:cNvPr name="Picture 22" id="22"/>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true" flipV="false" rot="0">
            <a:off x="15885617" y="7119239"/>
            <a:ext cx="2047764" cy="2774065"/>
          </a:xfrm>
          <a:prstGeom prst="rect">
            <a:avLst/>
          </a:prstGeom>
        </p:spPr>
      </p:pic>
      <p:sp>
        <p:nvSpPr>
          <p:cNvPr name="TextBox 23" id="23"/>
          <p:cNvSpPr txBox="true"/>
          <p:nvPr/>
        </p:nvSpPr>
        <p:spPr>
          <a:xfrm rot="0">
            <a:off x="12091651" y="5788114"/>
            <a:ext cx="6196349" cy="854075"/>
          </a:xfrm>
          <a:prstGeom prst="rect">
            <a:avLst/>
          </a:prstGeom>
        </p:spPr>
        <p:txBody>
          <a:bodyPr anchor="t" rtlCol="false" tIns="0" lIns="0" bIns="0" rIns="0">
            <a:spAutoFit/>
          </a:bodyPr>
          <a:lstStyle/>
          <a:p>
            <a:pPr>
              <a:lnSpc>
                <a:spcPts val="3499"/>
              </a:lnSpc>
            </a:pPr>
            <a:r>
              <a:rPr lang="en-US" sz="2333">
                <a:solidFill>
                  <a:srgbClr val="404040"/>
                </a:solidFill>
                <a:latin typeface="Muli Regular"/>
              </a:rPr>
              <a:t>Học cách cởi mở, làm quan và giao tiếp với mọi người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grpSp>
        <p:nvGrpSpPr>
          <p:cNvPr name="Group 2" id="2"/>
          <p:cNvGrpSpPr/>
          <p:nvPr/>
        </p:nvGrpSpPr>
        <p:grpSpPr>
          <a:xfrm rot="0">
            <a:off x="410985" y="703740"/>
            <a:ext cx="8267093" cy="1695450"/>
            <a:chOff x="0" y="0"/>
            <a:chExt cx="9176431" cy="1881941"/>
          </a:xfrm>
        </p:grpSpPr>
        <p:sp>
          <p:nvSpPr>
            <p:cNvPr name="Freeform 3" id="3"/>
            <p:cNvSpPr/>
            <p:nvPr/>
          </p:nvSpPr>
          <p:spPr>
            <a:xfrm>
              <a:off x="33020" y="27940"/>
              <a:ext cx="9147221" cy="1851461"/>
            </a:xfrm>
            <a:custGeom>
              <a:avLst/>
              <a:gdLst/>
              <a:ahLst/>
              <a:cxnLst/>
              <a:rect r="r" b="b" t="t" l="l"/>
              <a:pathLst>
                <a:path h="1851461" w="9147221">
                  <a:moveTo>
                    <a:pt x="45810" y="1803201"/>
                  </a:moveTo>
                  <a:cubicBezTo>
                    <a:pt x="45810" y="1820981"/>
                    <a:pt x="67668" y="1824791"/>
                    <a:pt x="162386" y="1828601"/>
                  </a:cubicBezTo>
                  <a:cubicBezTo>
                    <a:pt x="227959" y="1831141"/>
                    <a:pt x="293533" y="1833681"/>
                    <a:pt x="359107" y="1834951"/>
                  </a:cubicBezTo>
                  <a:cubicBezTo>
                    <a:pt x="723406" y="1836221"/>
                    <a:pt x="1087705" y="1837491"/>
                    <a:pt x="1452004" y="1837491"/>
                  </a:cubicBezTo>
                  <a:cubicBezTo>
                    <a:pt x="1663298" y="1838761"/>
                    <a:pt x="1867305" y="1842571"/>
                    <a:pt x="2078599" y="1840031"/>
                  </a:cubicBezTo>
                  <a:cubicBezTo>
                    <a:pt x="2304464" y="1837491"/>
                    <a:pt x="2537616" y="1838761"/>
                    <a:pt x="2763481" y="1840031"/>
                  </a:cubicBezTo>
                  <a:cubicBezTo>
                    <a:pt x="3033063" y="1841301"/>
                    <a:pt x="4206106" y="1841301"/>
                    <a:pt x="4475687" y="1841301"/>
                  </a:cubicBezTo>
                  <a:cubicBezTo>
                    <a:pt x="4701553" y="1842571"/>
                    <a:pt x="4927418" y="1841301"/>
                    <a:pt x="5153284" y="1842571"/>
                  </a:cubicBezTo>
                  <a:cubicBezTo>
                    <a:pt x="5320861" y="1842571"/>
                    <a:pt x="5488439" y="1845111"/>
                    <a:pt x="5656016" y="1843841"/>
                  </a:cubicBezTo>
                  <a:cubicBezTo>
                    <a:pt x="6005743" y="1843841"/>
                    <a:pt x="6355471" y="1841301"/>
                    <a:pt x="6705197" y="1842571"/>
                  </a:cubicBezTo>
                  <a:cubicBezTo>
                    <a:pt x="7237074" y="1843841"/>
                    <a:pt x="7768951" y="1847651"/>
                    <a:pt x="8300828" y="1850191"/>
                  </a:cubicBezTo>
                  <a:cubicBezTo>
                    <a:pt x="8475691" y="1851461"/>
                    <a:pt x="8650555" y="1850191"/>
                    <a:pt x="8825418" y="1848921"/>
                  </a:cubicBezTo>
                  <a:cubicBezTo>
                    <a:pt x="8978424" y="1847651"/>
                    <a:pt x="9111661" y="1848921"/>
                    <a:pt x="9123091" y="1846381"/>
                  </a:cubicBezTo>
                  <a:cubicBezTo>
                    <a:pt x="9124361" y="1831141"/>
                    <a:pt x="9124361" y="1805741"/>
                    <a:pt x="9124361" y="1789231"/>
                  </a:cubicBezTo>
                  <a:cubicBezTo>
                    <a:pt x="9126902" y="1742125"/>
                    <a:pt x="9129441" y="799016"/>
                    <a:pt x="9131981" y="751511"/>
                  </a:cubicBezTo>
                  <a:cubicBezTo>
                    <a:pt x="9133252" y="733347"/>
                    <a:pt x="9133252" y="715184"/>
                    <a:pt x="9133252" y="698417"/>
                  </a:cubicBezTo>
                  <a:cubicBezTo>
                    <a:pt x="9134521" y="650913"/>
                    <a:pt x="9135791" y="603408"/>
                    <a:pt x="9137061" y="554506"/>
                  </a:cubicBezTo>
                  <a:cubicBezTo>
                    <a:pt x="9139602" y="435744"/>
                    <a:pt x="9135791" y="316982"/>
                    <a:pt x="9139602" y="198220"/>
                  </a:cubicBezTo>
                  <a:cubicBezTo>
                    <a:pt x="9143411" y="149318"/>
                    <a:pt x="9147221" y="82252"/>
                    <a:pt x="9135791" y="33350"/>
                  </a:cubicBezTo>
                  <a:cubicBezTo>
                    <a:pt x="9137061" y="19050"/>
                    <a:pt x="9130711" y="7620"/>
                    <a:pt x="9116741" y="0"/>
                  </a:cubicBezTo>
                  <a:lnTo>
                    <a:pt x="0" y="5080"/>
                  </a:lnTo>
                  <a:lnTo>
                    <a:pt x="45810" y="1803201"/>
                  </a:lnTo>
                  <a:close/>
                </a:path>
              </a:pathLst>
            </a:custGeom>
            <a:solidFill>
              <a:srgbClr val="F8BF66"/>
            </a:solidFill>
          </p:spPr>
        </p:sp>
        <p:sp>
          <p:nvSpPr>
            <p:cNvPr name="Freeform 4" id="4"/>
            <p:cNvSpPr/>
            <p:nvPr/>
          </p:nvSpPr>
          <p:spPr>
            <a:xfrm>
              <a:off x="15240" y="16510"/>
              <a:ext cx="9109121" cy="1815901"/>
            </a:xfrm>
            <a:custGeom>
              <a:avLst/>
              <a:gdLst/>
              <a:ahLst/>
              <a:cxnLst/>
              <a:rect r="r" b="b" t="t" l="l"/>
              <a:pathLst>
                <a:path h="1815901" w="9109121">
                  <a:moveTo>
                    <a:pt x="9092611" y="1815901"/>
                  </a:moveTo>
                  <a:lnTo>
                    <a:pt x="15240" y="1808281"/>
                  </a:lnTo>
                  <a:lnTo>
                    <a:pt x="0" y="11430"/>
                  </a:lnTo>
                  <a:lnTo>
                    <a:pt x="9109121" y="0"/>
                  </a:lnTo>
                  <a:close/>
                </a:path>
              </a:pathLst>
            </a:custGeom>
            <a:solidFill>
              <a:srgbClr val="F8BF66"/>
            </a:solidFill>
          </p:spPr>
        </p:sp>
        <p:sp>
          <p:nvSpPr>
            <p:cNvPr name="Freeform 5" id="5"/>
            <p:cNvSpPr/>
            <p:nvPr/>
          </p:nvSpPr>
          <p:spPr>
            <a:xfrm>
              <a:off x="0" y="-2540"/>
              <a:ext cx="9143411" cy="1862891"/>
            </a:xfrm>
            <a:custGeom>
              <a:avLst/>
              <a:gdLst/>
              <a:ahLst/>
              <a:cxnLst/>
              <a:rect r="r" b="b" t="t" l="l"/>
              <a:pathLst>
                <a:path h="1862891" w="9143411">
                  <a:moveTo>
                    <a:pt x="0" y="15240"/>
                  </a:moveTo>
                  <a:cubicBezTo>
                    <a:pt x="13970" y="16510"/>
                    <a:pt x="26670" y="17780"/>
                    <a:pt x="39370" y="17780"/>
                  </a:cubicBezTo>
                  <a:cubicBezTo>
                    <a:pt x="151690" y="19050"/>
                    <a:pt x="770998" y="24130"/>
                    <a:pt x="960434" y="26670"/>
                  </a:cubicBezTo>
                  <a:cubicBezTo>
                    <a:pt x="1142583" y="29210"/>
                    <a:pt x="1324733" y="29210"/>
                    <a:pt x="1506882" y="22860"/>
                  </a:cubicBezTo>
                  <a:cubicBezTo>
                    <a:pt x="1689032" y="16510"/>
                    <a:pt x="1871182" y="17780"/>
                    <a:pt x="2053331" y="19050"/>
                  </a:cubicBezTo>
                  <a:cubicBezTo>
                    <a:pt x="2206337" y="20320"/>
                    <a:pt x="4151694" y="19050"/>
                    <a:pt x="4333844" y="15240"/>
                  </a:cubicBezTo>
                  <a:cubicBezTo>
                    <a:pt x="4515993" y="11430"/>
                    <a:pt x="4705429" y="12700"/>
                    <a:pt x="4894864" y="11430"/>
                  </a:cubicBezTo>
                  <a:cubicBezTo>
                    <a:pt x="5149874" y="10160"/>
                    <a:pt x="6111623" y="7620"/>
                    <a:pt x="6344775" y="7620"/>
                  </a:cubicBezTo>
                  <a:cubicBezTo>
                    <a:pt x="6818364" y="8890"/>
                    <a:pt x="7284666" y="12700"/>
                    <a:pt x="7758255" y="12700"/>
                  </a:cubicBezTo>
                  <a:cubicBezTo>
                    <a:pt x="8071552" y="12700"/>
                    <a:pt x="8377564" y="11430"/>
                    <a:pt x="8690861" y="3810"/>
                  </a:cubicBezTo>
                  <a:cubicBezTo>
                    <a:pt x="8858438" y="0"/>
                    <a:pt x="9033302" y="2540"/>
                    <a:pt x="9112931" y="3810"/>
                  </a:cubicBezTo>
                  <a:cubicBezTo>
                    <a:pt x="9125631" y="3810"/>
                    <a:pt x="9129441" y="10160"/>
                    <a:pt x="9130711" y="24130"/>
                  </a:cubicBezTo>
                  <a:cubicBezTo>
                    <a:pt x="9130711" y="27940"/>
                    <a:pt x="9130711" y="33020"/>
                    <a:pt x="9131981" y="36830"/>
                  </a:cubicBezTo>
                  <a:cubicBezTo>
                    <a:pt x="9143411" y="83391"/>
                    <a:pt x="9139601" y="150457"/>
                    <a:pt x="9139601" y="199359"/>
                  </a:cubicBezTo>
                  <a:cubicBezTo>
                    <a:pt x="9139601" y="245466"/>
                    <a:pt x="9138331" y="372611"/>
                    <a:pt x="9138331" y="389378"/>
                  </a:cubicBezTo>
                  <a:cubicBezTo>
                    <a:pt x="9138331" y="445266"/>
                    <a:pt x="9138331" y="499757"/>
                    <a:pt x="9137061" y="555645"/>
                  </a:cubicBezTo>
                  <a:cubicBezTo>
                    <a:pt x="9135791" y="603149"/>
                    <a:pt x="9133251" y="735883"/>
                    <a:pt x="9131981" y="752650"/>
                  </a:cubicBezTo>
                  <a:cubicBezTo>
                    <a:pt x="9129441" y="800154"/>
                    <a:pt x="9123091" y="1823521"/>
                    <a:pt x="9121822" y="1840031"/>
                  </a:cubicBezTo>
                  <a:cubicBezTo>
                    <a:pt x="9125631" y="1862891"/>
                    <a:pt x="8822009" y="1851461"/>
                    <a:pt x="8669003" y="1852731"/>
                  </a:cubicBezTo>
                  <a:cubicBezTo>
                    <a:pt x="8494140" y="1854001"/>
                    <a:pt x="7080659" y="1847651"/>
                    <a:pt x="6548782" y="1846381"/>
                  </a:cubicBezTo>
                  <a:cubicBezTo>
                    <a:pt x="6199055" y="1845111"/>
                    <a:pt x="5849328" y="1847651"/>
                    <a:pt x="5499601" y="1847651"/>
                  </a:cubicBezTo>
                  <a:cubicBezTo>
                    <a:pt x="5332023" y="1847651"/>
                    <a:pt x="5164446" y="1846381"/>
                    <a:pt x="4996868" y="1846381"/>
                  </a:cubicBezTo>
                  <a:cubicBezTo>
                    <a:pt x="4771003" y="1846381"/>
                    <a:pt x="4545137" y="1846381"/>
                    <a:pt x="4319272" y="1845111"/>
                  </a:cubicBezTo>
                  <a:cubicBezTo>
                    <a:pt x="4049690" y="1843841"/>
                    <a:pt x="2876647" y="1843841"/>
                    <a:pt x="2607066" y="1843841"/>
                  </a:cubicBezTo>
                  <a:cubicBezTo>
                    <a:pt x="2381200" y="1842571"/>
                    <a:pt x="2148049" y="1841301"/>
                    <a:pt x="1922184" y="1843841"/>
                  </a:cubicBezTo>
                  <a:cubicBezTo>
                    <a:pt x="1710890" y="1846381"/>
                    <a:pt x="1164442" y="1841301"/>
                    <a:pt x="1098868" y="1841301"/>
                  </a:cubicBezTo>
                  <a:cubicBezTo>
                    <a:pt x="800142" y="1840031"/>
                    <a:pt x="71544" y="1836221"/>
                    <a:pt x="35560" y="1832411"/>
                  </a:cubicBezTo>
                  <a:cubicBezTo>
                    <a:pt x="19050" y="1828601"/>
                    <a:pt x="15240" y="1823521"/>
                    <a:pt x="15240" y="1806138"/>
                  </a:cubicBezTo>
                  <a:lnTo>
                    <a:pt x="15240" y="839276"/>
                  </a:lnTo>
                  <a:cubicBezTo>
                    <a:pt x="13970" y="775005"/>
                    <a:pt x="11430" y="562630"/>
                    <a:pt x="10160" y="520715"/>
                  </a:cubicBezTo>
                  <a:lnTo>
                    <a:pt x="6350" y="390775"/>
                  </a:lnTo>
                  <a:cubicBezTo>
                    <a:pt x="5080" y="343270"/>
                    <a:pt x="7620" y="95966"/>
                    <a:pt x="0" y="31750"/>
                  </a:cubicBezTo>
                  <a:lnTo>
                    <a:pt x="0" y="15240"/>
                  </a:lnTo>
                  <a:close/>
                  <a:moveTo>
                    <a:pt x="9100231" y="1826061"/>
                  </a:moveTo>
                  <a:cubicBezTo>
                    <a:pt x="9104041" y="1768414"/>
                    <a:pt x="9107851" y="818318"/>
                    <a:pt x="9110391" y="762430"/>
                  </a:cubicBezTo>
                  <a:cubicBezTo>
                    <a:pt x="9112931" y="706542"/>
                    <a:pt x="9115472" y="404747"/>
                    <a:pt x="9115472" y="309737"/>
                  </a:cubicBezTo>
                  <a:cubicBezTo>
                    <a:pt x="9115472" y="278999"/>
                    <a:pt x="9119281" y="118321"/>
                    <a:pt x="9118011" y="76405"/>
                  </a:cubicBezTo>
                  <a:cubicBezTo>
                    <a:pt x="9118011" y="58420"/>
                    <a:pt x="9112931" y="43180"/>
                    <a:pt x="9110391" y="27940"/>
                  </a:cubicBezTo>
                  <a:cubicBezTo>
                    <a:pt x="9077018" y="27940"/>
                    <a:pt x="8982300" y="25400"/>
                    <a:pt x="8894868" y="26670"/>
                  </a:cubicBezTo>
                  <a:cubicBezTo>
                    <a:pt x="8690861" y="29210"/>
                    <a:pt x="8486853" y="33020"/>
                    <a:pt x="8275560" y="34290"/>
                  </a:cubicBezTo>
                  <a:cubicBezTo>
                    <a:pt x="7918547" y="36830"/>
                    <a:pt x="7568819" y="35560"/>
                    <a:pt x="7211806" y="31750"/>
                  </a:cubicBezTo>
                  <a:cubicBezTo>
                    <a:pt x="6760076" y="27940"/>
                    <a:pt x="6308345" y="29210"/>
                    <a:pt x="5863900" y="29210"/>
                  </a:cubicBezTo>
                  <a:cubicBezTo>
                    <a:pt x="5579746" y="29210"/>
                    <a:pt x="4596139" y="34290"/>
                    <a:pt x="4399417" y="38100"/>
                  </a:cubicBezTo>
                  <a:cubicBezTo>
                    <a:pt x="4202696" y="41910"/>
                    <a:pt x="3357522" y="41910"/>
                    <a:pt x="3160800" y="38100"/>
                  </a:cubicBezTo>
                  <a:cubicBezTo>
                    <a:pt x="3109798" y="36830"/>
                    <a:pt x="2789215" y="40640"/>
                    <a:pt x="2745499" y="40640"/>
                  </a:cubicBezTo>
                  <a:cubicBezTo>
                    <a:pt x="2497776" y="40640"/>
                    <a:pt x="2250053" y="39370"/>
                    <a:pt x="1995043" y="39370"/>
                  </a:cubicBezTo>
                  <a:cubicBezTo>
                    <a:pt x="1871182" y="39370"/>
                    <a:pt x="1747320" y="39370"/>
                    <a:pt x="1623458" y="43180"/>
                  </a:cubicBezTo>
                  <a:cubicBezTo>
                    <a:pt x="1448595" y="46990"/>
                    <a:pt x="1273731" y="50800"/>
                    <a:pt x="1098867" y="48260"/>
                  </a:cubicBezTo>
                  <a:cubicBezTo>
                    <a:pt x="894860" y="45720"/>
                    <a:pt x="698138" y="43180"/>
                    <a:pt x="494131" y="40640"/>
                  </a:cubicBezTo>
                  <a:cubicBezTo>
                    <a:pt x="326553" y="39370"/>
                    <a:pt x="158976" y="36830"/>
                    <a:pt x="33020" y="35560"/>
                  </a:cubicBezTo>
                  <a:cubicBezTo>
                    <a:pt x="29210" y="35560"/>
                    <a:pt x="25400" y="36830"/>
                    <a:pt x="21590" y="36830"/>
                  </a:cubicBezTo>
                  <a:cubicBezTo>
                    <a:pt x="21590" y="44450"/>
                    <a:pt x="20320" y="49530"/>
                    <a:pt x="21590" y="55880"/>
                  </a:cubicBezTo>
                  <a:cubicBezTo>
                    <a:pt x="27940" y="119718"/>
                    <a:pt x="24130" y="203550"/>
                    <a:pt x="22860" y="267821"/>
                  </a:cubicBezTo>
                  <a:cubicBezTo>
                    <a:pt x="22860" y="309737"/>
                    <a:pt x="22860" y="351653"/>
                    <a:pt x="24130" y="393569"/>
                  </a:cubicBezTo>
                  <a:cubicBezTo>
                    <a:pt x="25400" y="424308"/>
                    <a:pt x="29210" y="614327"/>
                    <a:pt x="30480" y="678598"/>
                  </a:cubicBezTo>
                  <a:cubicBezTo>
                    <a:pt x="31750" y="741472"/>
                    <a:pt x="31750" y="1699951"/>
                    <a:pt x="33020" y="1764222"/>
                  </a:cubicBezTo>
                  <a:cubicBezTo>
                    <a:pt x="33020" y="1778194"/>
                    <a:pt x="33020" y="1807535"/>
                    <a:pt x="35560" y="1815901"/>
                  </a:cubicBezTo>
                  <a:cubicBezTo>
                    <a:pt x="115260" y="1818441"/>
                    <a:pt x="275551" y="1823521"/>
                    <a:pt x="384841" y="1822251"/>
                  </a:cubicBezTo>
                  <a:cubicBezTo>
                    <a:pt x="545133" y="1820981"/>
                    <a:pt x="698138" y="1818441"/>
                    <a:pt x="858430" y="1820981"/>
                  </a:cubicBezTo>
                  <a:cubicBezTo>
                    <a:pt x="902146" y="1820981"/>
                    <a:pt x="1273731" y="1822251"/>
                    <a:pt x="1426737" y="1823521"/>
                  </a:cubicBezTo>
                  <a:cubicBezTo>
                    <a:pt x="1565170" y="1824791"/>
                    <a:pt x="1703604" y="1831141"/>
                    <a:pt x="1842038" y="1823521"/>
                  </a:cubicBezTo>
                  <a:cubicBezTo>
                    <a:pt x="1878468" y="1822251"/>
                    <a:pt x="1922183" y="1822251"/>
                    <a:pt x="1958613" y="1822251"/>
                  </a:cubicBezTo>
                  <a:cubicBezTo>
                    <a:pt x="2213623" y="1827331"/>
                    <a:pt x="2475918" y="1818441"/>
                    <a:pt x="2723641" y="1827331"/>
                  </a:cubicBezTo>
                  <a:cubicBezTo>
                    <a:pt x="2738213" y="1827331"/>
                    <a:pt x="4421275" y="1823521"/>
                    <a:pt x="4792860" y="1823521"/>
                  </a:cubicBezTo>
                  <a:cubicBezTo>
                    <a:pt x="4873006" y="1823521"/>
                    <a:pt x="4953152" y="1826061"/>
                    <a:pt x="5033298" y="1826061"/>
                  </a:cubicBezTo>
                  <a:cubicBezTo>
                    <a:pt x="5200875" y="1826061"/>
                    <a:pt x="5375739" y="1824791"/>
                    <a:pt x="5543316" y="1824791"/>
                  </a:cubicBezTo>
                  <a:cubicBezTo>
                    <a:pt x="5652606" y="1824791"/>
                    <a:pt x="5769182" y="1824791"/>
                    <a:pt x="5878471" y="1823521"/>
                  </a:cubicBezTo>
                  <a:cubicBezTo>
                    <a:pt x="5995047" y="1823521"/>
                    <a:pt x="6111623" y="1822251"/>
                    <a:pt x="6228199" y="1820981"/>
                  </a:cubicBezTo>
                  <a:cubicBezTo>
                    <a:pt x="6257342" y="1820981"/>
                    <a:pt x="6439492" y="1823521"/>
                    <a:pt x="6490494" y="1823521"/>
                  </a:cubicBezTo>
                  <a:lnTo>
                    <a:pt x="6862079" y="1823521"/>
                  </a:lnTo>
                  <a:cubicBezTo>
                    <a:pt x="6993227" y="1824791"/>
                    <a:pt x="7117089" y="1828601"/>
                    <a:pt x="7248236" y="1828601"/>
                  </a:cubicBezTo>
                  <a:cubicBezTo>
                    <a:pt x="7415814" y="1828601"/>
                    <a:pt x="7583391" y="1826061"/>
                    <a:pt x="7750969" y="1826061"/>
                  </a:cubicBezTo>
                  <a:cubicBezTo>
                    <a:pt x="7954976" y="1826061"/>
                    <a:pt x="8166270" y="1827331"/>
                    <a:pt x="8370277" y="1827331"/>
                  </a:cubicBezTo>
                  <a:cubicBezTo>
                    <a:pt x="8479567" y="1827331"/>
                    <a:pt x="8581571" y="1828601"/>
                    <a:pt x="8690861" y="1828601"/>
                  </a:cubicBezTo>
                  <a:cubicBezTo>
                    <a:pt x="8807436" y="1828601"/>
                    <a:pt x="9095151" y="1826061"/>
                    <a:pt x="9100231" y="1826061"/>
                  </a:cubicBezTo>
                  <a:close/>
                </a:path>
              </a:pathLst>
            </a:custGeom>
            <a:solidFill>
              <a:srgbClr val="F8BF66"/>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11903" r="63426" b="21905"/>
          <a:stretch>
            <a:fillRect/>
          </a:stretch>
        </p:blipFill>
        <p:spPr>
          <a:xfrm flipH="false" flipV="false" rot="0">
            <a:off x="8678078" y="151243"/>
            <a:ext cx="1263237" cy="2800445"/>
          </a:xfrm>
          <a:prstGeom prst="rect">
            <a:avLst/>
          </a:prstGeom>
        </p:spPr>
      </p:pic>
      <p:pic>
        <p:nvPicPr>
          <p:cNvPr name="Picture 7" id="7"/>
          <p:cNvPicPr>
            <a:picLocks noChangeAspect="true"/>
          </p:cNvPicPr>
          <p:nvPr/>
        </p:nvPicPr>
        <p:blipFill>
          <a:blip r:embed="rId4"/>
          <a:srcRect l="114" t="11219" r="114" b="0"/>
          <a:stretch>
            <a:fillRect/>
          </a:stretch>
        </p:blipFill>
        <p:spPr>
          <a:xfrm flipH="false" flipV="false" rot="0">
            <a:off x="410985" y="3970816"/>
            <a:ext cx="8910196" cy="5287484"/>
          </a:xfrm>
          <a:prstGeom prst="rect">
            <a:avLst/>
          </a:prstGeom>
        </p:spPr>
      </p:pic>
      <p:grpSp>
        <p:nvGrpSpPr>
          <p:cNvPr name="Group 8" id="8"/>
          <p:cNvGrpSpPr/>
          <p:nvPr/>
        </p:nvGrpSpPr>
        <p:grpSpPr>
          <a:xfrm rot="0">
            <a:off x="5233045" y="2532803"/>
            <a:ext cx="7578579" cy="1151731"/>
            <a:chOff x="0" y="0"/>
            <a:chExt cx="8412185" cy="1278415"/>
          </a:xfrm>
        </p:grpSpPr>
        <p:sp>
          <p:nvSpPr>
            <p:cNvPr name="Freeform 9" id="9"/>
            <p:cNvSpPr/>
            <p:nvPr/>
          </p:nvSpPr>
          <p:spPr>
            <a:xfrm>
              <a:off x="33020" y="27940"/>
              <a:ext cx="8382975" cy="1247935"/>
            </a:xfrm>
            <a:custGeom>
              <a:avLst/>
              <a:gdLst/>
              <a:ahLst/>
              <a:cxnLst/>
              <a:rect r="r" b="b" t="t" l="l"/>
              <a:pathLst>
                <a:path h="1247935" w="8382975">
                  <a:moveTo>
                    <a:pt x="42684" y="1199675"/>
                  </a:moveTo>
                  <a:cubicBezTo>
                    <a:pt x="42684" y="1217455"/>
                    <a:pt x="62697" y="1221265"/>
                    <a:pt x="149418" y="1225075"/>
                  </a:cubicBezTo>
                  <a:cubicBezTo>
                    <a:pt x="209456" y="1227615"/>
                    <a:pt x="269494" y="1230155"/>
                    <a:pt x="329532" y="1231425"/>
                  </a:cubicBezTo>
                  <a:cubicBezTo>
                    <a:pt x="663076" y="1232695"/>
                    <a:pt x="996620" y="1233965"/>
                    <a:pt x="1330163" y="1233965"/>
                  </a:cubicBezTo>
                  <a:cubicBezTo>
                    <a:pt x="1523619" y="1235235"/>
                    <a:pt x="1710403" y="1239045"/>
                    <a:pt x="1903859" y="1236505"/>
                  </a:cubicBezTo>
                  <a:cubicBezTo>
                    <a:pt x="2110656" y="1233965"/>
                    <a:pt x="2324124" y="1235235"/>
                    <a:pt x="2530921" y="1236505"/>
                  </a:cubicBezTo>
                  <a:cubicBezTo>
                    <a:pt x="2777743" y="1237775"/>
                    <a:pt x="3851755" y="1237775"/>
                    <a:pt x="4098577" y="1237775"/>
                  </a:cubicBezTo>
                  <a:cubicBezTo>
                    <a:pt x="4305374" y="1239045"/>
                    <a:pt x="4512171" y="1237775"/>
                    <a:pt x="4718968" y="1239045"/>
                  </a:cubicBezTo>
                  <a:cubicBezTo>
                    <a:pt x="4872398" y="1239045"/>
                    <a:pt x="5025829" y="1241585"/>
                    <a:pt x="5179259" y="1240315"/>
                  </a:cubicBezTo>
                  <a:cubicBezTo>
                    <a:pt x="5499461" y="1240315"/>
                    <a:pt x="5819663" y="1237775"/>
                    <a:pt x="6139865" y="1239045"/>
                  </a:cubicBezTo>
                  <a:cubicBezTo>
                    <a:pt x="6626839" y="1240315"/>
                    <a:pt x="7113813" y="1244125"/>
                    <a:pt x="7600787" y="1246665"/>
                  </a:cubicBezTo>
                  <a:cubicBezTo>
                    <a:pt x="7760887" y="1247935"/>
                    <a:pt x="7920988" y="1246665"/>
                    <a:pt x="8081089" y="1245395"/>
                  </a:cubicBezTo>
                  <a:cubicBezTo>
                    <a:pt x="8221178" y="1244125"/>
                    <a:pt x="8347415" y="1245395"/>
                    <a:pt x="8358845" y="1242855"/>
                  </a:cubicBezTo>
                  <a:cubicBezTo>
                    <a:pt x="8360115" y="1227615"/>
                    <a:pt x="8360115" y="1202215"/>
                    <a:pt x="8360115" y="1185705"/>
                  </a:cubicBezTo>
                  <a:cubicBezTo>
                    <a:pt x="8362655" y="1153424"/>
                    <a:pt x="8365195" y="534543"/>
                    <a:pt x="8367735" y="503370"/>
                  </a:cubicBezTo>
                  <a:cubicBezTo>
                    <a:pt x="8369005" y="491450"/>
                    <a:pt x="8369005" y="479531"/>
                    <a:pt x="8369005" y="468529"/>
                  </a:cubicBezTo>
                  <a:cubicBezTo>
                    <a:pt x="8370275" y="437356"/>
                    <a:pt x="8371545" y="406182"/>
                    <a:pt x="8372815" y="374092"/>
                  </a:cubicBezTo>
                  <a:cubicBezTo>
                    <a:pt x="8375355" y="296159"/>
                    <a:pt x="8371545" y="218226"/>
                    <a:pt x="8375355" y="140293"/>
                  </a:cubicBezTo>
                  <a:cubicBezTo>
                    <a:pt x="8379165" y="108203"/>
                    <a:pt x="8382975" y="64193"/>
                    <a:pt x="8371545" y="32103"/>
                  </a:cubicBezTo>
                  <a:cubicBezTo>
                    <a:pt x="8372815" y="19050"/>
                    <a:pt x="8366465" y="7620"/>
                    <a:pt x="8352495" y="0"/>
                  </a:cubicBezTo>
                  <a:lnTo>
                    <a:pt x="0" y="5080"/>
                  </a:lnTo>
                  <a:lnTo>
                    <a:pt x="42684" y="1199675"/>
                  </a:lnTo>
                  <a:close/>
                </a:path>
              </a:pathLst>
            </a:custGeom>
            <a:solidFill>
              <a:srgbClr val="F8BF66"/>
            </a:solidFill>
          </p:spPr>
        </p:sp>
        <p:sp>
          <p:nvSpPr>
            <p:cNvPr name="Freeform 10" id="10"/>
            <p:cNvSpPr/>
            <p:nvPr/>
          </p:nvSpPr>
          <p:spPr>
            <a:xfrm>
              <a:off x="15240" y="16510"/>
              <a:ext cx="8344875" cy="1212375"/>
            </a:xfrm>
            <a:custGeom>
              <a:avLst/>
              <a:gdLst/>
              <a:ahLst/>
              <a:cxnLst/>
              <a:rect r="r" b="b" t="t" l="l"/>
              <a:pathLst>
                <a:path h="1212375" w="8344875">
                  <a:moveTo>
                    <a:pt x="8328365" y="1212375"/>
                  </a:moveTo>
                  <a:lnTo>
                    <a:pt x="15240" y="1204755"/>
                  </a:lnTo>
                  <a:lnTo>
                    <a:pt x="0" y="11430"/>
                  </a:lnTo>
                  <a:lnTo>
                    <a:pt x="8344875" y="0"/>
                  </a:lnTo>
                  <a:close/>
                </a:path>
              </a:pathLst>
            </a:custGeom>
            <a:solidFill>
              <a:srgbClr val="F8BF66"/>
            </a:solidFill>
          </p:spPr>
        </p:sp>
        <p:sp>
          <p:nvSpPr>
            <p:cNvPr name="Freeform 11" id="11"/>
            <p:cNvSpPr/>
            <p:nvPr/>
          </p:nvSpPr>
          <p:spPr>
            <a:xfrm>
              <a:off x="0" y="-2540"/>
              <a:ext cx="8379165" cy="1259365"/>
            </a:xfrm>
            <a:custGeom>
              <a:avLst/>
              <a:gdLst/>
              <a:ahLst/>
              <a:cxnLst/>
              <a:rect r="r" b="b" t="t" l="l"/>
              <a:pathLst>
                <a:path h="1259365" w="8379165">
                  <a:moveTo>
                    <a:pt x="0" y="15240"/>
                  </a:moveTo>
                  <a:cubicBezTo>
                    <a:pt x="13970" y="16510"/>
                    <a:pt x="26670" y="17780"/>
                    <a:pt x="39370" y="17780"/>
                  </a:cubicBezTo>
                  <a:cubicBezTo>
                    <a:pt x="142413" y="19050"/>
                    <a:pt x="709437" y="24130"/>
                    <a:pt x="882880" y="26670"/>
                  </a:cubicBezTo>
                  <a:cubicBezTo>
                    <a:pt x="1049652" y="29210"/>
                    <a:pt x="1216424" y="29210"/>
                    <a:pt x="1383196" y="22860"/>
                  </a:cubicBezTo>
                  <a:cubicBezTo>
                    <a:pt x="1549968" y="16510"/>
                    <a:pt x="1716740" y="17780"/>
                    <a:pt x="1883512" y="19050"/>
                  </a:cubicBezTo>
                  <a:cubicBezTo>
                    <a:pt x="2023600" y="20320"/>
                    <a:pt x="3804724" y="19050"/>
                    <a:pt x="3971496" y="15240"/>
                  </a:cubicBezTo>
                  <a:cubicBezTo>
                    <a:pt x="4138268" y="11430"/>
                    <a:pt x="4311710" y="12700"/>
                    <a:pt x="4485153" y="11430"/>
                  </a:cubicBezTo>
                  <a:cubicBezTo>
                    <a:pt x="4718634" y="10160"/>
                    <a:pt x="5599189" y="7620"/>
                    <a:pt x="5812658" y="7620"/>
                  </a:cubicBezTo>
                  <a:cubicBezTo>
                    <a:pt x="6246264" y="8890"/>
                    <a:pt x="6673200" y="12700"/>
                    <a:pt x="7106807" y="12700"/>
                  </a:cubicBezTo>
                  <a:cubicBezTo>
                    <a:pt x="7393655" y="12700"/>
                    <a:pt x="7673832" y="11430"/>
                    <a:pt x="7960680" y="3810"/>
                  </a:cubicBezTo>
                  <a:cubicBezTo>
                    <a:pt x="8114110" y="0"/>
                    <a:pt x="8274210" y="2540"/>
                    <a:pt x="8348685" y="3810"/>
                  </a:cubicBezTo>
                  <a:cubicBezTo>
                    <a:pt x="8361385" y="3810"/>
                    <a:pt x="8365195" y="10160"/>
                    <a:pt x="8366465" y="24130"/>
                  </a:cubicBezTo>
                  <a:cubicBezTo>
                    <a:pt x="8366465" y="27940"/>
                    <a:pt x="8366465" y="33020"/>
                    <a:pt x="8367735" y="36830"/>
                  </a:cubicBezTo>
                  <a:cubicBezTo>
                    <a:pt x="8379165" y="75419"/>
                    <a:pt x="8375355" y="119428"/>
                    <a:pt x="8375355" y="151519"/>
                  </a:cubicBezTo>
                  <a:cubicBezTo>
                    <a:pt x="8375355" y="181775"/>
                    <a:pt x="8374085" y="265209"/>
                    <a:pt x="8374085" y="276212"/>
                  </a:cubicBezTo>
                  <a:cubicBezTo>
                    <a:pt x="8374085" y="312886"/>
                    <a:pt x="8374085" y="348644"/>
                    <a:pt x="8372815" y="385318"/>
                  </a:cubicBezTo>
                  <a:cubicBezTo>
                    <a:pt x="8371545" y="416491"/>
                    <a:pt x="8369005" y="503593"/>
                    <a:pt x="8367735" y="514595"/>
                  </a:cubicBezTo>
                  <a:cubicBezTo>
                    <a:pt x="8365195" y="545769"/>
                    <a:pt x="8358845" y="1219995"/>
                    <a:pt x="8357575" y="1236505"/>
                  </a:cubicBezTo>
                  <a:cubicBezTo>
                    <a:pt x="8361385" y="1259365"/>
                    <a:pt x="8080756" y="1247935"/>
                    <a:pt x="7940667" y="1249205"/>
                  </a:cubicBezTo>
                  <a:cubicBezTo>
                    <a:pt x="7780566" y="1250475"/>
                    <a:pt x="6486416" y="1244125"/>
                    <a:pt x="5999442" y="1242855"/>
                  </a:cubicBezTo>
                  <a:cubicBezTo>
                    <a:pt x="5679240" y="1241585"/>
                    <a:pt x="5359038" y="1244125"/>
                    <a:pt x="5038836" y="1244125"/>
                  </a:cubicBezTo>
                  <a:cubicBezTo>
                    <a:pt x="4885406" y="1244125"/>
                    <a:pt x="4731976" y="1242855"/>
                    <a:pt x="4578546" y="1242855"/>
                  </a:cubicBezTo>
                  <a:cubicBezTo>
                    <a:pt x="4371749" y="1242855"/>
                    <a:pt x="4164951" y="1242855"/>
                    <a:pt x="3958154" y="1241585"/>
                  </a:cubicBezTo>
                  <a:cubicBezTo>
                    <a:pt x="3711332" y="1240315"/>
                    <a:pt x="2637321" y="1240315"/>
                    <a:pt x="2390498" y="1240315"/>
                  </a:cubicBezTo>
                  <a:cubicBezTo>
                    <a:pt x="2183701" y="1239045"/>
                    <a:pt x="1970233" y="1237775"/>
                    <a:pt x="1763436" y="1240315"/>
                  </a:cubicBezTo>
                  <a:cubicBezTo>
                    <a:pt x="1569981" y="1242855"/>
                    <a:pt x="1069665" y="1237775"/>
                    <a:pt x="1009627" y="1237775"/>
                  </a:cubicBezTo>
                  <a:cubicBezTo>
                    <a:pt x="736121" y="1236505"/>
                    <a:pt x="69034" y="1232695"/>
                    <a:pt x="35560" y="1228885"/>
                  </a:cubicBezTo>
                  <a:cubicBezTo>
                    <a:pt x="19050" y="1225075"/>
                    <a:pt x="15240" y="1219995"/>
                    <a:pt x="15240" y="1205909"/>
                  </a:cubicBezTo>
                  <a:lnTo>
                    <a:pt x="15240" y="571441"/>
                  </a:lnTo>
                  <a:cubicBezTo>
                    <a:pt x="13970" y="529265"/>
                    <a:pt x="11430" y="389902"/>
                    <a:pt x="10160" y="362397"/>
                  </a:cubicBezTo>
                  <a:lnTo>
                    <a:pt x="6350" y="277129"/>
                  </a:lnTo>
                  <a:cubicBezTo>
                    <a:pt x="5080" y="245955"/>
                    <a:pt x="7620" y="83671"/>
                    <a:pt x="0" y="31750"/>
                  </a:cubicBezTo>
                  <a:lnTo>
                    <a:pt x="0" y="15240"/>
                  </a:lnTo>
                  <a:close/>
                  <a:moveTo>
                    <a:pt x="8335985" y="1222535"/>
                  </a:moveTo>
                  <a:cubicBezTo>
                    <a:pt x="8339795" y="1181153"/>
                    <a:pt x="8343605" y="557688"/>
                    <a:pt x="8346145" y="521013"/>
                  </a:cubicBezTo>
                  <a:cubicBezTo>
                    <a:pt x="8348685" y="484339"/>
                    <a:pt x="8351225" y="286297"/>
                    <a:pt x="8351225" y="223951"/>
                  </a:cubicBezTo>
                  <a:cubicBezTo>
                    <a:pt x="8351225" y="203780"/>
                    <a:pt x="8355035" y="98341"/>
                    <a:pt x="8353765" y="70835"/>
                  </a:cubicBezTo>
                  <a:cubicBezTo>
                    <a:pt x="8353765" y="58420"/>
                    <a:pt x="8348685" y="43180"/>
                    <a:pt x="8346145" y="27940"/>
                  </a:cubicBezTo>
                  <a:cubicBezTo>
                    <a:pt x="8314236" y="27940"/>
                    <a:pt x="8227515" y="25400"/>
                    <a:pt x="8147464" y="26670"/>
                  </a:cubicBezTo>
                  <a:cubicBezTo>
                    <a:pt x="7960679" y="29210"/>
                    <a:pt x="7773895" y="33020"/>
                    <a:pt x="7580440" y="34290"/>
                  </a:cubicBezTo>
                  <a:cubicBezTo>
                    <a:pt x="7253567" y="36830"/>
                    <a:pt x="6933364" y="35560"/>
                    <a:pt x="6606491" y="31750"/>
                  </a:cubicBezTo>
                  <a:cubicBezTo>
                    <a:pt x="6192898" y="27940"/>
                    <a:pt x="5779303" y="29210"/>
                    <a:pt x="5372380" y="29210"/>
                  </a:cubicBezTo>
                  <a:cubicBezTo>
                    <a:pt x="5112215" y="29210"/>
                    <a:pt x="4211647" y="34290"/>
                    <a:pt x="4031534" y="38100"/>
                  </a:cubicBezTo>
                  <a:cubicBezTo>
                    <a:pt x="3851420" y="41910"/>
                    <a:pt x="3077598" y="41910"/>
                    <a:pt x="2897485" y="38100"/>
                  </a:cubicBezTo>
                  <a:cubicBezTo>
                    <a:pt x="2850789" y="36830"/>
                    <a:pt x="2557270" y="40640"/>
                    <a:pt x="2517245" y="40640"/>
                  </a:cubicBezTo>
                  <a:cubicBezTo>
                    <a:pt x="2290435" y="40640"/>
                    <a:pt x="2063625" y="39370"/>
                    <a:pt x="1830144" y="39370"/>
                  </a:cubicBezTo>
                  <a:cubicBezTo>
                    <a:pt x="1716740" y="39370"/>
                    <a:pt x="1603335" y="39370"/>
                    <a:pt x="1489930" y="43180"/>
                  </a:cubicBezTo>
                  <a:cubicBezTo>
                    <a:pt x="1329829" y="46990"/>
                    <a:pt x="1169728" y="50800"/>
                    <a:pt x="1009627" y="48260"/>
                  </a:cubicBezTo>
                  <a:cubicBezTo>
                    <a:pt x="822842" y="45720"/>
                    <a:pt x="642729" y="43180"/>
                    <a:pt x="455944" y="40640"/>
                  </a:cubicBezTo>
                  <a:cubicBezTo>
                    <a:pt x="302514" y="39370"/>
                    <a:pt x="149084" y="36830"/>
                    <a:pt x="33020" y="35560"/>
                  </a:cubicBezTo>
                  <a:cubicBezTo>
                    <a:pt x="29210" y="35560"/>
                    <a:pt x="25400" y="36830"/>
                    <a:pt x="21590" y="36830"/>
                  </a:cubicBezTo>
                  <a:cubicBezTo>
                    <a:pt x="21590" y="44450"/>
                    <a:pt x="20320" y="49530"/>
                    <a:pt x="21590" y="55880"/>
                  </a:cubicBezTo>
                  <a:cubicBezTo>
                    <a:pt x="27940" y="99258"/>
                    <a:pt x="24130" y="154269"/>
                    <a:pt x="22860" y="196445"/>
                  </a:cubicBezTo>
                  <a:cubicBezTo>
                    <a:pt x="22860" y="223951"/>
                    <a:pt x="22860" y="251456"/>
                    <a:pt x="24130" y="278962"/>
                  </a:cubicBezTo>
                  <a:cubicBezTo>
                    <a:pt x="25400" y="299133"/>
                    <a:pt x="29210" y="423826"/>
                    <a:pt x="30480" y="466002"/>
                  </a:cubicBezTo>
                  <a:cubicBezTo>
                    <a:pt x="31750" y="507261"/>
                    <a:pt x="31750" y="1136227"/>
                    <a:pt x="33020" y="1178403"/>
                  </a:cubicBezTo>
                  <a:cubicBezTo>
                    <a:pt x="33020" y="1187571"/>
                    <a:pt x="33020" y="1206825"/>
                    <a:pt x="35560" y="1212375"/>
                  </a:cubicBezTo>
                  <a:cubicBezTo>
                    <a:pt x="109059" y="1214915"/>
                    <a:pt x="255818" y="1219995"/>
                    <a:pt x="355881" y="1218725"/>
                  </a:cubicBezTo>
                  <a:cubicBezTo>
                    <a:pt x="502640" y="1217455"/>
                    <a:pt x="642729" y="1214915"/>
                    <a:pt x="789488" y="1217455"/>
                  </a:cubicBezTo>
                  <a:cubicBezTo>
                    <a:pt x="829513" y="1217455"/>
                    <a:pt x="1169728" y="1218725"/>
                    <a:pt x="1309816" y="1219995"/>
                  </a:cubicBezTo>
                  <a:cubicBezTo>
                    <a:pt x="1436563" y="1221265"/>
                    <a:pt x="1563310" y="1227615"/>
                    <a:pt x="1690056" y="1219995"/>
                  </a:cubicBezTo>
                  <a:cubicBezTo>
                    <a:pt x="1723411" y="1218725"/>
                    <a:pt x="1763436" y="1218725"/>
                    <a:pt x="1796790" y="1218725"/>
                  </a:cubicBezTo>
                  <a:cubicBezTo>
                    <a:pt x="2030271" y="1223805"/>
                    <a:pt x="2270422" y="1214915"/>
                    <a:pt x="2497232" y="1223805"/>
                  </a:cubicBezTo>
                  <a:cubicBezTo>
                    <a:pt x="2510574" y="1223805"/>
                    <a:pt x="4051546" y="1219995"/>
                    <a:pt x="4391761" y="1219995"/>
                  </a:cubicBezTo>
                  <a:cubicBezTo>
                    <a:pt x="4465141" y="1219995"/>
                    <a:pt x="4538520" y="1222535"/>
                    <a:pt x="4611900" y="1222535"/>
                  </a:cubicBezTo>
                  <a:cubicBezTo>
                    <a:pt x="4765330" y="1222535"/>
                    <a:pt x="4925431" y="1221265"/>
                    <a:pt x="5078861" y="1221265"/>
                  </a:cubicBezTo>
                  <a:cubicBezTo>
                    <a:pt x="5178924" y="1221265"/>
                    <a:pt x="5285658" y="1221265"/>
                    <a:pt x="5385721" y="1219995"/>
                  </a:cubicBezTo>
                  <a:cubicBezTo>
                    <a:pt x="5492455" y="1219995"/>
                    <a:pt x="5599189" y="1218725"/>
                    <a:pt x="5705923" y="1217455"/>
                  </a:cubicBezTo>
                  <a:cubicBezTo>
                    <a:pt x="5732607" y="1217455"/>
                    <a:pt x="5899379" y="1219995"/>
                    <a:pt x="5946075" y="1219995"/>
                  </a:cubicBezTo>
                  <a:lnTo>
                    <a:pt x="6286290" y="1219995"/>
                  </a:lnTo>
                  <a:cubicBezTo>
                    <a:pt x="6406365" y="1221265"/>
                    <a:pt x="6519770" y="1225075"/>
                    <a:pt x="6639846" y="1225075"/>
                  </a:cubicBezTo>
                  <a:cubicBezTo>
                    <a:pt x="6793276" y="1225075"/>
                    <a:pt x="6946706" y="1222535"/>
                    <a:pt x="7100136" y="1222535"/>
                  </a:cubicBezTo>
                  <a:cubicBezTo>
                    <a:pt x="7286921" y="1222535"/>
                    <a:pt x="7480376" y="1223805"/>
                    <a:pt x="7667161" y="1223805"/>
                  </a:cubicBezTo>
                  <a:cubicBezTo>
                    <a:pt x="7767224" y="1223805"/>
                    <a:pt x="7860616" y="1225075"/>
                    <a:pt x="7960679" y="1225075"/>
                  </a:cubicBezTo>
                  <a:cubicBezTo>
                    <a:pt x="8067414" y="1225075"/>
                    <a:pt x="8330905" y="1222535"/>
                    <a:pt x="8335985" y="1222535"/>
                  </a:cubicBezTo>
                  <a:close/>
                </a:path>
              </a:pathLst>
            </a:custGeom>
            <a:solidFill>
              <a:srgbClr val="F8BF66"/>
            </a:solidFill>
          </p:spPr>
        </p:sp>
      </p:grpSp>
      <p:pic>
        <p:nvPicPr>
          <p:cNvPr name="Picture 12" id="12"/>
          <p:cNvPicPr>
            <a:picLocks noChangeAspect="true"/>
          </p:cNvPicPr>
          <p:nvPr/>
        </p:nvPicPr>
        <p:blipFill>
          <a:blip r:embed="rId5"/>
          <a:srcRect l="0" t="0" r="0" b="0"/>
          <a:stretch>
            <a:fillRect/>
          </a:stretch>
        </p:blipFill>
        <p:spPr>
          <a:xfrm flipH="false" flipV="false" rot="0">
            <a:off x="5233045" y="2714968"/>
            <a:ext cx="442961" cy="473439"/>
          </a:xfrm>
          <a:prstGeom prst="rect">
            <a:avLst/>
          </a:prstGeom>
        </p:spPr>
      </p:pic>
      <p:pic>
        <p:nvPicPr>
          <p:cNvPr name="Picture 13" id="13"/>
          <p:cNvPicPr>
            <a:picLocks noChangeAspect="true"/>
          </p:cNvPicPr>
          <p:nvPr/>
        </p:nvPicPr>
        <p:blipFill>
          <a:blip r:embed="rId6"/>
          <a:srcRect l="7703" t="17968" r="7538" b="4023"/>
          <a:stretch>
            <a:fillRect/>
          </a:stretch>
        </p:blipFill>
        <p:spPr>
          <a:xfrm flipH="false" flipV="false" rot="0">
            <a:off x="9673148" y="3970816"/>
            <a:ext cx="8614852" cy="5287484"/>
          </a:xfrm>
          <a:prstGeom prst="rect">
            <a:avLst/>
          </a:prstGeom>
        </p:spPr>
      </p:pic>
      <p:sp>
        <p:nvSpPr>
          <p:cNvPr name="TextBox 14" id="14"/>
          <p:cNvSpPr txBox="true"/>
          <p:nvPr/>
        </p:nvSpPr>
        <p:spPr>
          <a:xfrm rot="0">
            <a:off x="595691" y="703740"/>
            <a:ext cx="7897681" cy="1695450"/>
          </a:xfrm>
          <a:prstGeom prst="rect">
            <a:avLst/>
          </a:prstGeom>
        </p:spPr>
        <p:txBody>
          <a:bodyPr anchor="t" rtlCol="false" tIns="0" lIns="0" bIns="0" rIns="0">
            <a:spAutoFit/>
          </a:bodyPr>
          <a:lstStyle/>
          <a:p>
            <a:pPr algn="ctr" marL="0" indent="0" lvl="0">
              <a:lnSpc>
                <a:spcPts val="6720"/>
              </a:lnSpc>
              <a:spcBef>
                <a:spcPct val="0"/>
              </a:spcBef>
            </a:pPr>
            <a:r>
              <a:rPr lang="en-US" sz="5600">
                <a:solidFill>
                  <a:srgbClr val="404040"/>
                </a:solidFill>
                <a:latin typeface="Saira Black"/>
              </a:rPr>
              <a:t>CÁC BIỆN PHÁP MỞ RỘNG QUAN HỆ XÃ HỘI</a:t>
            </a:r>
          </a:p>
        </p:txBody>
      </p:sp>
      <p:sp>
        <p:nvSpPr>
          <p:cNvPr name="TextBox 15" id="15"/>
          <p:cNvSpPr txBox="true"/>
          <p:nvPr/>
        </p:nvSpPr>
        <p:spPr>
          <a:xfrm rot="0">
            <a:off x="5849912" y="2587333"/>
            <a:ext cx="7001053" cy="966471"/>
          </a:xfrm>
          <a:prstGeom prst="rect">
            <a:avLst/>
          </a:prstGeom>
        </p:spPr>
        <p:txBody>
          <a:bodyPr anchor="t" rtlCol="false" tIns="0" lIns="0" bIns="0" rIns="0">
            <a:spAutoFit/>
          </a:bodyPr>
          <a:lstStyle/>
          <a:p>
            <a:pPr>
              <a:lnSpc>
                <a:spcPts val="3949"/>
              </a:lnSpc>
            </a:pPr>
            <a:r>
              <a:rPr lang="en-US" sz="2633">
                <a:solidFill>
                  <a:srgbClr val="404040"/>
                </a:solidFill>
                <a:latin typeface="Muli Regular Bold"/>
              </a:rPr>
              <a:t>Lập nhóm, hội,.. theo sở thích hoặc như cầu của cuộc sống</a:t>
            </a:r>
          </a:p>
        </p:txBody>
      </p:sp>
      <p:pic>
        <p:nvPicPr>
          <p:cNvPr name="Picture 16" id="1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3110527" y="2106643"/>
            <a:ext cx="4148773" cy="1216649"/>
          </a:xfrm>
          <a:prstGeom prst="rect">
            <a:avLst/>
          </a:prstGeom>
        </p:spPr>
      </p:pic>
      <p:pic>
        <p:nvPicPr>
          <p:cNvPr name="Picture 17" id="17"/>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123" r="0" b="0"/>
          <a:stretch>
            <a:fillRect/>
          </a:stretch>
        </p:blipFill>
        <p:spPr>
          <a:xfrm flipH="false" flipV="false" rot="0">
            <a:off x="16051394" y="547021"/>
            <a:ext cx="1207906" cy="2776272"/>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grpSp>
        <p:nvGrpSpPr>
          <p:cNvPr name="Group 2" id="2"/>
          <p:cNvGrpSpPr/>
          <p:nvPr/>
        </p:nvGrpSpPr>
        <p:grpSpPr>
          <a:xfrm rot="0">
            <a:off x="389395" y="115729"/>
            <a:ext cx="11137931" cy="1825943"/>
            <a:chOff x="0" y="0"/>
            <a:chExt cx="12363047" cy="2026787"/>
          </a:xfrm>
        </p:grpSpPr>
        <p:sp>
          <p:nvSpPr>
            <p:cNvPr name="Freeform 3" id="3"/>
            <p:cNvSpPr/>
            <p:nvPr/>
          </p:nvSpPr>
          <p:spPr>
            <a:xfrm>
              <a:off x="33020" y="27940"/>
              <a:ext cx="12333837" cy="1996307"/>
            </a:xfrm>
            <a:custGeom>
              <a:avLst/>
              <a:gdLst/>
              <a:ahLst/>
              <a:cxnLst/>
              <a:rect r="r" b="b" t="t" l="l"/>
              <a:pathLst>
                <a:path h="1996307" w="12333837">
                  <a:moveTo>
                    <a:pt x="58843" y="1948047"/>
                  </a:moveTo>
                  <a:cubicBezTo>
                    <a:pt x="58843" y="1965827"/>
                    <a:pt x="88395" y="1969637"/>
                    <a:pt x="216454" y="1973447"/>
                  </a:cubicBezTo>
                  <a:cubicBezTo>
                    <a:pt x="305111" y="1975987"/>
                    <a:pt x="393768" y="1978527"/>
                    <a:pt x="482425" y="1979797"/>
                  </a:cubicBezTo>
                  <a:cubicBezTo>
                    <a:pt x="974961" y="1981067"/>
                    <a:pt x="1467499" y="1982337"/>
                    <a:pt x="1960036" y="1982337"/>
                  </a:cubicBezTo>
                  <a:cubicBezTo>
                    <a:pt x="2245707" y="1983607"/>
                    <a:pt x="2521528" y="1987417"/>
                    <a:pt x="2807199" y="1984877"/>
                  </a:cubicBezTo>
                  <a:cubicBezTo>
                    <a:pt x="3112572" y="1982337"/>
                    <a:pt x="3427796" y="1983607"/>
                    <a:pt x="3733169" y="1984877"/>
                  </a:cubicBezTo>
                  <a:cubicBezTo>
                    <a:pt x="4097646" y="1986147"/>
                    <a:pt x="5683616" y="1986147"/>
                    <a:pt x="6048093" y="1986147"/>
                  </a:cubicBezTo>
                  <a:cubicBezTo>
                    <a:pt x="6353466" y="1987417"/>
                    <a:pt x="6658839" y="1986147"/>
                    <a:pt x="6964212" y="1987417"/>
                  </a:cubicBezTo>
                  <a:cubicBezTo>
                    <a:pt x="7190779" y="1987417"/>
                    <a:pt x="7417346" y="1989957"/>
                    <a:pt x="7643913" y="1988687"/>
                  </a:cubicBezTo>
                  <a:cubicBezTo>
                    <a:pt x="8116748" y="1988687"/>
                    <a:pt x="8589584" y="1986147"/>
                    <a:pt x="9062419" y="1987417"/>
                  </a:cubicBezTo>
                  <a:cubicBezTo>
                    <a:pt x="9781524" y="1988687"/>
                    <a:pt x="10500628" y="1992497"/>
                    <a:pt x="11219732" y="1995037"/>
                  </a:cubicBezTo>
                  <a:cubicBezTo>
                    <a:pt x="11456149" y="1996307"/>
                    <a:pt x="11692567" y="1995037"/>
                    <a:pt x="11928985" y="1993767"/>
                  </a:cubicBezTo>
                  <a:cubicBezTo>
                    <a:pt x="12135850" y="1992497"/>
                    <a:pt x="12298277" y="1993767"/>
                    <a:pt x="12309707" y="1991227"/>
                  </a:cubicBezTo>
                  <a:cubicBezTo>
                    <a:pt x="12310977" y="1975987"/>
                    <a:pt x="12310977" y="1950587"/>
                    <a:pt x="12310977" y="1934077"/>
                  </a:cubicBezTo>
                  <a:cubicBezTo>
                    <a:pt x="12313517" y="1883414"/>
                    <a:pt x="12316057" y="862489"/>
                    <a:pt x="12318597" y="811065"/>
                  </a:cubicBezTo>
                  <a:cubicBezTo>
                    <a:pt x="12319867" y="791403"/>
                    <a:pt x="12319867" y="771740"/>
                    <a:pt x="12319867" y="753590"/>
                  </a:cubicBezTo>
                  <a:cubicBezTo>
                    <a:pt x="12321137" y="702166"/>
                    <a:pt x="12322407" y="650742"/>
                    <a:pt x="12323677" y="597805"/>
                  </a:cubicBezTo>
                  <a:cubicBezTo>
                    <a:pt x="12326217" y="469244"/>
                    <a:pt x="12322407" y="340683"/>
                    <a:pt x="12326217" y="212122"/>
                  </a:cubicBezTo>
                  <a:cubicBezTo>
                    <a:pt x="12330027" y="159186"/>
                    <a:pt x="12333837" y="86586"/>
                    <a:pt x="12322407" y="33650"/>
                  </a:cubicBezTo>
                  <a:cubicBezTo>
                    <a:pt x="12323677" y="19050"/>
                    <a:pt x="12317327" y="7620"/>
                    <a:pt x="12303357" y="0"/>
                  </a:cubicBezTo>
                  <a:lnTo>
                    <a:pt x="0" y="5080"/>
                  </a:lnTo>
                  <a:lnTo>
                    <a:pt x="58843" y="1948047"/>
                  </a:lnTo>
                  <a:close/>
                </a:path>
              </a:pathLst>
            </a:custGeom>
            <a:solidFill>
              <a:srgbClr val="F8BF66"/>
            </a:solidFill>
          </p:spPr>
        </p:sp>
        <p:sp>
          <p:nvSpPr>
            <p:cNvPr name="Freeform 4" id="4"/>
            <p:cNvSpPr/>
            <p:nvPr/>
          </p:nvSpPr>
          <p:spPr>
            <a:xfrm>
              <a:off x="15240" y="16510"/>
              <a:ext cx="12295737" cy="1960747"/>
            </a:xfrm>
            <a:custGeom>
              <a:avLst/>
              <a:gdLst/>
              <a:ahLst/>
              <a:cxnLst/>
              <a:rect r="r" b="b" t="t" l="l"/>
              <a:pathLst>
                <a:path h="1960747" w="12295737">
                  <a:moveTo>
                    <a:pt x="12279227" y="1960747"/>
                  </a:moveTo>
                  <a:lnTo>
                    <a:pt x="15240" y="1953127"/>
                  </a:lnTo>
                  <a:lnTo>
                    <a:pt x="0" y="11430"/>
                  </a:lnTo>
                  <a:lnTo>
                    <a:pt x="12295737" y="0"/>
                  </a:lnTo>
                  <a:close/>
                </a:path>
              </a:pathLst>
            </a:custGeom>
            <a:solidFill>
              <a:srgbClr val="F8BF66"/>
            </a:solidFill>
          </p:spPr>
        </p:sp>
        <p:sp>
          <p:nvSpPr>
            <p:cNvPr name="Freeform 5" id="5"/>
            <p:cNvSpPr/>
            <p:nvPr/>
          </p:nvSpPr>
          <p:spPr>
            <a:xfrm>
              <a:off x="0" y="-2540"/>
              <a:ext cx="12330027" cy="2007737"/>
            </a:xfrm>
            <a:custGeom>
              <a:avLst/>
              <a:gdLst/>
              <a:ahLst/>
              <a:cxnLst/>
              <a:rect r="r" b="b" t="t" l="l"/>
              <a:pathLst>
                <a:path h="2007737" w="12330027">
                  <a:moveTo>
                    <a:pt x="0" y="15240"/>
                  </a:moveTo>
                  <a:cubicBezTo>
                    <a:pt x="13970" y="16510"/>
                    <a:pt x="26670" y="17780"/>
                    <a:pt x="39370" y="17780"/>
                  </a:cubicBezTo>
                  <a:cubicBezTo>
                    <a:pt x="190370" y="19050"/>
                    <a:pt x="1027683" y="24130"/>
                    <a:pt x="1283802" y="26670"/>
                  </a:cubicBezTo>
                  <a:cubicBezTo>
                    <a:pt x="1530071" y="29210"/>
                    <a:pt x="1776339" y="29210"/>
                    <a:pt x="2022608" y="22860"/>
                  </a:cubicBezTo>
                  <a:cubicBezTo>
                    <a:pt x="2268876" y="16510"/>
                    <a:pt x="2515145" y="17780"/>
                    <a:pt x="2761413" y="19050"/>
                  </a:cubicBezTo>
                  <a:cubicBezTo>
                    <a:pt x="2968279" y="20320"/>
                    <a:pt x="5598426" y="19050"/>
                    <a:pt x="5844695" y="15240"/>
                  </a:cubicBezTo>
                  <a:cubicBezTo>
                    <a:pt x="6090963" y="11430"/>
                    <a:pt x="6347083" y="12700"/>
                    <a:pt x="6603202" y="11430"/>
                  </a:cubicBezTo>
                  <a:cubicBezTo>
                    <a:pt x="6947978" y="10160"/>
                    <a:pt x="8248276" y="7620"/>
                    <a:pt x="8563500" y="7620"/>
                  </a:cubicBezTo>
                  <a:cubicBezTo>
                    <a:pt x="9203798" y="8890"/>
                    <a:pt x="9834245" y="12700"/>
                    <a:pt x="10474544" y="12700"/>
                  </a:cubicBezTo>
                  <a:cubicBezTo>
                    <a:pt x="10898125" y="12700"/>
                    <a:pt x="11311856" y="11430"/>
                    <a:pt x="11735438" y="3810"/>
                  </a:cubicBezTo>
                  <a:cubicBezTo>
                    <a:pt x="11962006" y="0"/>
                    <a:pt x="12198423" y="2540"/>
                    <a:pt x="12299547" y="3810"/>
                  </a:cubicBezTo>
                  <a:cubicBezTo>
                    <a:pt x="12312247" y="3810"/>
                    <a:pt x="12316057" y="10160"/>
                    <a:pt x="12317327" y="24130"/>
                  </a:cubicBezTo>
                  <a:cubicBezTo>
                    <a:pt x="12317327" y="27940"/>
                    <a:pt x="12317327" y="33020"/>
                    <a:pt x="12318597" y="36830"/>
                  </a:cubicBezTo>
                  <a:cubicBezTo>
                    <a:pt x="12330027" y="85304"/>
                    <a:pt x="12326217" y="157903"/>
                    <a:pt x="12326217" y="210840"/>
                  </a:cubicBezTo>
                  <a:cubicBezTo>
                    <a:pt x="12326217" y="260752"/>
                    <a:pt x="12324947" y="398388"/>
                    <a:pt x="12324947" y="416538"/>
                  </a:cubicBezTo>
                  <a:cubicBezTo>
                    <a:pt x="12324947" y="477037"/>
                    <a:pt x="12324947" y="536024"/>
                    <a:pt x="12323677" y="596523"/>
                  </a:cubicBezTo>
                  <a:cubicBezTo>
                    <a:pt x="12322407" y="647947"/>
                    <a:pt x="12319867" y="791633"/>
                    <a:pt x="12318597" y="809783"/>
                  </a:cubicBezTo>
                  <a:cubicBezTo>
                    <a:pt x="12316057" y="861207"/>
                    <a:pt x="12309707" y="1968367"/>
                    <a:pt x="12308437" y="1984877"/>
                  </a:cubicBezTo>
                  <a:cubicBezTo>
                    <a:pt x="12312247" y="2007737"/>
                    <a:pt x="11912752" y="1996307"/>
                    <a:pt x="11705886" y="1997577"/>
                  </a:cubicBezTo>
                  <a:cubicBezTo>
                    <a:pt x="11469468" y="1998847"/>
                    <a:pt x="9558424" y="1992497"/>
                    <a:pt x="8839320" y="1991227"/>
                  </a:cubicBezTo>
                  <a:cubicBezTo>
                    <a:pt x="8366485" y="1989957"/>
                    <a:pt x="7893649" y="1992497"/>
                    <a:pt x="7420814" y="1992497"/>
                  </a:cubicBezTo>
                  <a:cubicBezTo>
                    <a:pt x="7194247" y="1992497"/>
                    <a:pt x="6967680" y="1991227"/>
                    <a:pt x="6741113" y="1991227"/>
                  </a:cubicBezTo>
                  <a:cubicBezTo>
                    <a:pt x="6435740" y="1991227"/>
                    <a:pt x="6130367" y="1991227"/>
                    <a:pt x="5824994" y="1989957"/>
                  </a:cubicBezTo>
                  <a:cubicBezTo>
                    <a:pt x="5460516" y="1988687"/>
                    <a:pt x="3874547" y="1988687"/>
                    <a:pt x="3510070" y="1988687"/>
                  </a:cubicBezTo>
                  <a:cubicBezTo>
                    <a:pt x="3204697" y="1987417"/>
                    <a:pt x="2889473" y="1986147"/>
                    <a:pt x="2584100" y="1988687"/>
                  </a:cubicBezTo>
                  <a:cubicBezTo>
                    <a:pt x="2298429" y="1991227"/>
                    <a:pt x="1559623" y="1986147"/>
                    <a:pt x="1470967" y="1986147"/>
                  </a:cubicBezTo>
                  <a:cubicBezTo>
                    <a:pt x="1067086" y="1984877"/>
                    <a:pt x="82012" y="1981067"/>
                    <a:pt x="35560" y="1977257"/>
                  </a:cubicBezTo>
                  <a:cubicBezTo>
                    <a:pt x="19050" y="1973447"/>
                    <a:pt x="15240" y="1968367"/>
                    <a:pt x="15240" y="1950193"/>
                  </a:cubicBezTo>
                  <a:lnTo>
                    <a:pt x="15240" y="903556"/>
                  </a:lnTo>
                  <a:cubicBezTo>
                    <a:pt x="13970" y="833982"/>
                    <a:pt x="11430" y="604085"/>
                    <a:pt x="10160" y="558711"/>
                  </a:cubicBezTo>
                  <a:lnTo>
                    <a:pt x="6350" y="418050"/>
                  </a:lnTo>
                  <a:cubicBezTo>
                    <a:pt x="5080" y="366626"/>
                    <a:pt x="7620" y="98917"/>
                    <a:pt x="0" y="31750"/>
                  </a:cubicBezTo>
                  <a:lnTo>
                    <a:pt x="0" y="15240"/>
                  </a:lnTo>
                  <a:close/>
                  <a:moveTo>
                    <a:pt x="12286847" y="1970907"/>
                  </a:moveTo>
                  <a:cubicBezTo>
                    <a:pt x="12290657" y="1909356"/>
                    <a:pt x="12294467" y="880869"/>
                    <a:pt x="12297007" y="820370"/>
                  </a:cubicBezTo>
                  <a:cubicBezTo>
                    <a:pt x="12299547" y="759871"/>
                    <a:pt x="12302087" y="433175"/>
                    <a:pt x="12302087" y="330326"/>
                  </a:cubicBezTo>
                  <a:cubicBezTo>
                    <a:pt x="12302087" y="297052"/>
                    <a:pt x="12305897" y="123116"/>
                    <a:pt x="12304627" y="77742"/>
                  </a:cubicBezTo>
                  <a:cubicBezTo>
                    <a:pt x="12304627" y="58420"/>
                    <a:pt x="12299547" y="43180"/>
                    <a:pt x="12297007" y="27940"/>
                  </a:cubicBezTo>
                  <a:cubicBezTo>
                    <a:pt x="12257527" y="27940"/>
                    <a:pt x="12129467" y="25400"/>
                    <a:pt x="12011258" y="26670"/>
                  </a:cubicBezTo>
                  <a:cubicBezTo>
                    <a:pt x="11735438" y="29210"/>
                    <a:pt x="11459618" y="33020"/>
                    <a:pt x="11173946" y="34290"/>
                  </a:cubicBezTo>
                  <a:cubicBezTo>
                    <a:pt x="10691260" y="36830"/>
                    <a:pt x="10218424" y="35560"/>
                    <a:pt x="9735738" y="31750"/>
                  </a:cubicBezTo>
                  <a:cubicBezTo>
                    <a:pt x="9124992" y="27940"/>
                    <a:pt x="8514246" y="29210"/>
                    <a:pt x="7913350" y="29210"/>
                  </a:cubicBezTo>
                  <a:cubicBezTo>
                    <a:pt x="7529171" y="29210"/>
                    <a:pt x="6199322" y="34290"/>
                    <a:pt x="5933352" y="38100"/>
                  </a:cubicBezTo>
                  <a:cubicBezTo>
                    <a:pt x="5667382" y="41910"/>
                    <a:pt x="4524696" y="41910"/>
                    <a:pt x="4258726" y="38100"/>
                  </a:cubicBezTo>
                  <a:cubicBezTo>
                    <a:pt x="4189771" y="36830"/>
                    <a:pt x="3756338" y="40640"/>
                    <a:pt x="3697234" y="40640"/>
                  </a:cubicBezTo>
                  <a:cubicBezTo>
                    <a:pt x="3362308" y="40640"/>
                    <a:pt x="3027383" y="39370"/>
                    <a:pt x="2682607" y="39370"/>
                  </a:cubicBezTo>
                  <a:cubicBezTo>
                    <a:pt x="2515145" y="39370"/>
                    <a:pt x="2347682" y="39370"/>
                    <a:pt x="2180220" y="43180"/>
                  </a:cubicBezTo>
                  <a:cubicBezTo>
                    <a:pt x="1943802" y="46990"/>
                    <a:pt x="1707384" y="50800"/>
                    <a:pt x="1470966" y="48260"/>
                  </a:cubicBezTo>
                  <a:cubicBezTo>
                    <a:pt x="1195146" y="45720"/>
                    <a:pt x="929176" y="43180"/>
                    <a:pt x="653355" y="40640"/>
                  </a:cubicBezTo>
                  <a:cubicBezTo>
                    <a:pt x="426788" y="39370"/>
                    <a:pt x="200221" y="36830"/>
                    <a:pt x="33020" y="35560"/>
                  </a:cubicBezTo>
                  <a:cubicBezTo>
                    <a:pt x="29210" y="35560"/>
                    <a:pt x="25400" y="36830"/>
                    <a:pt x="21590" y="36830"/>
                  </a:cubicBezTo>
                  <a:cubicBezTo>
                    <a:pt x="21590" y="44450"/>
                    <a:pt x="20320" y="49530"/>
                    <a:pt x="21590" y="55880"/>
                  </a:cubicBezTo>
                  <a:cubicBezTo>
                    <a:pt x="27940" y="124629"/>
                    <a:pt x="24130" y="215378"/>
                    <a:pt x="22860" y="284952"/>
                  </a:cubicBezTo>
                  <a:cubicBezTo>
                    <a:pt x="22860" y="330326"/>
                    <a:pt x="22860" y="375701"/>
                    <a:pt x="24130" y="421075"/>
                  </a:cubicBezTo>
                  <a:cubicBezTo>
                    <a:pt x="25400" y="454350"/>
                    <a:pt x="29210" y="660047"/>
                    <a:pt x="30480" y="729621"/>
                  </a:cubicBezTo>
                  <a:cubicBezTo>
                    <a:pt x="31750" y="797683"/>
                    <a:pt x="31750" y="1835245"/>
                    <a:pt x="33020" y="1904819"/>
                  </a:cubicBezTo>
                  <a:cubicBezTo>
                    <a:pt x="33020" y="1919944"/>
                    <a:pt x="33020" y="1951706"/>
                    <a:pt x="35560" y="1960747"/>
                  </a:cubicBezTo>
                  <a:cubicBezTo>
                    <a:pt x="141116" y="1963287"/>
                    <a:pt x="357833" y="1968367"/>
                    <a:pt x="505594" y="1967097"/>
                  </a:cubicBezTo>
                  <a:cubicBezTo>
                    <a:pt x="722310" y="1965827"/>
                    <a:pt x="929176" y="1963287"/>
                    <a:pt x="1145892" y="1965827"/>
                  </a:cubicBezTo>
                  <a:cubicBezTo>
                    <a:pt x="1204996" y="1965827"/>
                    <a:pt x="1707384" y="1967097"/>
                    <a:pt x="1914250" y="1968367"/>
                  </a:cubicBezTo>
                  <a:cubicBezTo>
                    <a:pt x="2101414" y="1969637"/>
                    <a:pt x="2288578" y="1975987"/>
                    <a:pt x="2475742" y="1968367"/>
                  </a:cubicBezTo>
                  <a:cubicBezTo>
                    <a:pt x="2524995" y="1967097"/>
                    <a:pt x="2584100" y="1967097"/>
                    <a:pt x="2633354" y="1967097"/>
                  </a:cubicBezTo>
                  <a:cubicBezTo>
                    <a:pt x="2978129" y="1972177"/>
                    <a:pt x="3332756" y="1963287"/>
                    <a:pt x="3667682" y="1972177"/>
                  </a:cubicBezTo>
                  <a:cubicBezTo>
                    <a:pt x="3687383" y="1972177"/>
                    <a:pt x="5962904" y="1968367"/>
                    <a:pt x="6465292" y="1968367"/>
                  </a:cubicBezTo>
                  <a:cubicBezTo>
                    <a:pt x="6573650" y="1968367"/>
                    <a:pt x="6682008" y="1970907"/>
                    <a:pt x="6790366" y="1970907"/>
                  </a:cubicBezTo>
                  <a:cubicBezTo>
                    <a:pt x="7016933" y="1970907"/>
                    <a:pt x="7253351" y="1969637"/>
                    <a:pt x="7479918" y="1969637"/>
                  </a:cubicBezTo>
                  <a:cubicBezTo>
                    <a:pt x="7627679" y="1969637"/>
                    <a:pt x="7785291" y="1969637"/>
                    <a:pt x="7933052" y="1968367"/>
                  </a:cubicBezTo>
                  <a:cubicBezTo>
                    <a:pt x="8090664" y="1968367"/>
                    <a:pt x="8248276" y="1967097"/>
                    <a:pt x="8405888" y="1965827"/>
                  </a:cubicBezTo>
                  <a:cubicBezTo>
                    <a:pt x="8445291" y="1965827"/>
                    <a:pt x="8691559" y="1968367"/>
                    <a:pt x="8760514" y="1968367"/>
                  </a:cubicBezTo>
                  <a:lnTo>
                    <a:pt x="9262902" y="1968367"/>
                  </a:lnTo>
                  <a:cubicBezTo>
                    <a:pt x="9440215" y="1969637"/>
                    <a:pt x="9607678" y="1973447"/>
                    <a:pt x="9784991" y="1973447"/>
                  </a:cubicBezTo>
                  <a:cubicBezTo>
                    <a:pt x="10011558" y="1973447"/>
                    <a:pt x="10238125" y="1970907"/>
                    <a:pt x="10464692" y="1970907"/>
                  </a:cubicBezTo>
                  <a:cubicBezTo>
                    <a:pt x="10740513" y="1970907"/>
                    <a:pt x="11026184" y="1972177"/>
                    <a:pt x="11302005" y="1972177"/>
                  </a:cubicBezTo>
                  <a:cubicBezTo>
                    <a:pt x="11449766" y="1972177"/>
                    <a:pt x="11587676" y="1973447"/>
                    <a:pt x="11735438" y="1973447"/>
                  </a:cubicBezTo>
                  <a:cubicBezTo>
                    <a:pt x="11893050" y="1973447"/>
                    <a:pt x="12281767" y="1970907"/>
                    <a:pt x="12286847" y="1970907"/>
                  </a:cubicBezTo>
                  <a:close/>
                </a:path>
              </a:pathLst>
            </a:custGeom>
            <a:solidFill>
              <a:srgbClr val="F8BF66"/>
            </a:solidFill>
          </p:spPr>
        </p:sp>
      </p:grpSp>
      <p:pic>
        <p:nvPicPr>
          <p:cNvPr name="Picture 6" id="6"/>
          <p:cNvPicPr>
            <a:picLocks noChangeAspect="true"/>
          </p:cNvPicPr>
          <p:nvPr/>
        </p:nvPicPr>
        <p:blipFill>
          <a:blip r:embed="rId2"/>
          <a:srcRect l="0" t="0" r="6095" b="24850"/>
          <a:stretch>
            <a:fillRect/>
          </a:stretch>
        </p:blipFill>
        <p:spPr>
          <a:xfrm flipH="false" flipV="false" rot="0">
            <a:off x="9374384" y="2127456"/>
            <a:ext cx="8711369" cy="3877906"/>
          </a:xfrm>
          <a:prstGeom prst="rect">
            <a:avLst/>
          </a:prstGeom>
        </p:spPr>
      </p:pic>
      <p:pic>
        <p:nvPicPr>
          <p:cNvPr name="Picture 7" id="7"/>
          <p:cNvPicPr>
            <a:picLocks noChangeAspect="true"/>
          </p:cNvPicPr>
          <p:nvPr/>
        </p:nvPicPr>
        <p:blipFill>
          <a:blip r:embed="rId3"/>
          <a:srcRect l="0" t="4690" r="0" b="9553"/>
          <a:stretch>
            <a:fillRect/>
          </a:stretch>
        </p:blipFill>
        <p:spPr>
          <a:xfrm flipH="false" flipV="false" rot="0">
            <a:off x="530603" y="2127456"/>
            <a:ext cx="8346825" cy="5368419"/>
          </a:xfrm>
          <a:prstGeom prst="rect">
            <a:avLst/>
          </a:prstGeom>
        </p:spPr>
      </p:pic>
      <p:sp>
        <p:nvSpPr>
          <p:cNvPr name="TextBox 8" id="8"/>
          <p:cNvSpPr txBox="true"/>
          <p:nvPr/>
        </p:nvSpPr>
        <p:spPr>
          <a:xfrm rot="0">
            <a:off x="10337175" y="6172098"/>
            <a:ext cx="6151272" cy="934720"/>
          </a:xfrm>
          <a:prstGeom prst="rect">
            <a:avLst/>
          </a:prstGeom>
        </p:spPr>
        <p:txBody>
          <a:bodyPr anchor="t" rtlCol="false" tIns="0" lIns="0" bIns="0" rIns="0">
            <a:spAutoFit/>
          </a:bodyPr>
          <a:lstStyle/>
          <a:p>
            <a:pPr marL="626107" indent="-313054" lvl="1">
              <a:lnSpc>
                <a:spcPts val="3769"/>
              </a:lnSpc>
              <a:buFont typeface="Arial"/>
              <a:buChar char="•"/>
            </a:pPr>
            <a:r>
              <a:rPr lang="en-US" sz="2899">
                <a:solidFill>
                  <a:srgbClr val="404040"/>
                </a:solidFill>
                <a:latin typeface="Muli Regular"/>
              </a:rPr>
              <a:t>Thuyết phục người khác bằng tình cảm</a:t>
            </a:r>
          </a:p>
        </p:txBody>
      </p:sp>
      <p:sp>
        <p:nvSpPr>
          <p:cNvPr name="TextBox 9" id="9"/>
          <p:cNvSpPr txBox="true"/>
          <p:nvPr/>
        </p:nvSpPr>
        <p:spPr>
          <a:xfrm rot="0">
            <a:off x="748091" y="246221"/>
            <a:ext cx="10420539" cy="1695450"/>
          </a:xfrm>
          <a:prstGeom prst="rect">
            <a:avLst/>
          </a:prstGeom>
        </p:spPr>
        <p:txBody>
          <a:bodyPr anchor="t" rtlCol="false" tIns="0" lIns="0" bIns="0" rIns="0">
            <a:spAutoFit/>
          </a:bodyPr>
          <a:lstStyle/>
          <a:p>
            <a:pPr algn="ctr" marL="0" indent="0" lvl="0">
              <a:lnSpc>
                <a:spcPts val="6720"/>
              </a:lnSpc>
              <a:spcBef>
                <a:spcPct val="0"/>
              </a:spcBef>
            </a:pPr>
            <a:r>
              <a:rPr lang="en-US" sz="5600">
                <a:solidFill>
                  <a:srgbClr val="404040"/>
                </a:solidFill>
                <a:latin typeface="Saira Black"/>
              </a:rPr>
              <a:t>BIỆN PHÁP THU HÚT CỘNG ĐỒNG VÀO HOẠT ĐỘNG XÃ HỘI</a:t>
            </a:r>
          </a:p>
        </p:txBody>
      </p:sp>
      <p:sp>
        <p:nvSpPr>
          <p:cNvPr name="TextBox 10" id="10"/>
          <p:cNvSpPr txBox="true"/>
          <p:nvPr/>
        </p:nvSpPr>
        <p:spPr>
          <a:xfrm rot="0">
            <a:off x="1202849" y="7803414"/>
            <a:ext cx="7042971" cy="934720"/>
          </a:xfrm>
          <a:prstGeom prst="rect">
            <a:avLst/>
          </a:prstGeom>
        </p:spPr>
        <p:txBody>
          <a:bodyPr anchor="t" rtlCol="false" tIns="0" lIns="0" bIns="0" rIns="0">
            <a:spAutoFit/>
          </a:bodyPr>
          <a:lstStyle/>
          <a:p>
            <a:pPr marL="626107" indent="-313054" lvl="1">
              <a:lnSpc>
                <a:spcPts val="3769"/>
              </a:lnSpc>
              <a:buFont typeface="Arial"/>
              <a:buChar char="•"/>
            </a:pPr>
            <a:r>
              <a:rPr lang="en-US" sz="2899">
                <a:solidFill>
                  <a:srgbClr val="404040"/>
                </a:solidFill>
                <a:latin typeface="Muli Regular"/>
              </a:rPr>
              <a:t>Làm gương về sự sáng tạo, trách nhiệm, tận tụy với công việc</a:t>
            </a:r>
          </a:p>
        </p:txBody>
      </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102940" y="8280300"/>
            <a:ext cx="4623712" cy="1891518"/>
          </a:xfrm>
          <a:prstGeom prst="rect">
            <a:avLst/>
          </a:prstGeom>
        </p:spPr>
      </p:pic>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143075" y="6933248"/>
            <a:ext cx="3741810" cy="2694103"/>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grpSp>
        <p:nvGrpSpPr>
          <p:cNvPr name="Group 2" id="2"/>
          <p:cNvGrpSpPr/>
          <p:nvPr/>
        </p:nvGrpSpPr>
        <p:grpSpPr>
          <a:xfrm rot="0">
            <a:off x="541795" y="268129"/>
            <a:ext cx="11137931" cy="1825943"/>
            <a:chOff x="0" y="0"/>
            <a:chExt cx="12363047" cy="2026787"/>
          </a:xfrm>
        </p:grpSpPr>
        <p:sp>
          <p:nvSpPr>
            <p:cNvPr name="Freeform 3" id="3"/>
            <p:cNvSpPr/>
            <p:nvPr/>
          </p:nvSpPr>
          <p:spPr>
            <a:xfrm>
              <a:off x="33020" y="27940"/>
              <a:ext cx="12333837" cy="1996307"/>
            </a:xfrm>
            <a:custGeom>
              <a:avLst/>
              <a:gdLst/>
              <a:ahLst/>
              <a:cxnLst/>
              <a:rect r="r" b="b" t="t" l="l"/>
              <a:pathLst>
                <a:path h="1996307" w="12333837">
                  <a:moveTo>
                    <a:pt x="58843" y="1948047"/>
                  </a:moveTo>
                  <a:cubicBezTo>
                    <a:pt x="58843" y="1965827"/>
                    <a:pt x="88395" y="1969637"/>
                    <a:pt x="216454" y="1973447"/>
                  </a:cubicBezTo>
                  <a:cubicBezTo>
                    <a:pt x="305111" y="1975987"/>
                    <a:pt x="393768" y="1978527"/>
                    <a:pt x="482425" y="1979797"/>
                  </a:cubicBezTo>
                  <a:cubicBezTo>
                    <a:pt x="974961" y="1981067"/>
                    <a:pt x="1467499" y="1982337"/>
                    <a:pt x="1960036" y="1982337"/>
                  </a:cubicBezTo>
                  <a:cubicBezTo>
                    <a:pt x="2245707" y="1983607"/>
                    <a:pt x="2521528" y="1987417"/>
                    <a:pt x="2807199" y="1984877"/>
                  </a:cubicBezTo>
                  <a:cubicBezTo>
                    <a:pt x="3112572" y="1982337"/>
                    <a:pt x="3427796" y="1983607"/>
                    <a:pt x="3733169" y="1984877"/>
                  </a:cubicBezTo>
                  <a:cubicBezTo>
                    <a:pt x="4097646" y="1986147"/>
                    <a:pt x="5683616" y="1986147"/>
                    <a:pt x="6048093" y="1986147"/>
                  </a:cubicBezTo>
                  <a:cubicBezTo>
                    <a:pt x="6353466" y="1987417"/>
                    <a:pt x="6658839" y="1986147"/>
                    <a:pt x="6964212" y="1987417"/>
                  </a:cubicBezTo>
                  <a:cubicBezTo>
                    <a:pt x="7190779" y="1987417"/>
                    <a:pt x="7417346" y="1989957"/>
                    <a:pt x="7643913" y="1988687"/>
                  </a:cubicBezTo>
                  <a:cubicBezTo>
                    <a:pt x="8116748" y="1988687"/>
                    <a:pt x="8589584" y="1986147"/>
                    <a:pt x="9062419" y="1987417"/>
                  </a:cubicBezTo>
                  <a:cubicBezTo>
                    <a:pt x="9781524" y="1988687"/>
                    <a:pt x="10500628" y="1992497"/>
                    <a:pt x="11219732" y="1995037"/>
                  </a:cubicBezTo>
                  <a:cubicBezTo>
                    <a:pt x="11456149" y="1996307"/>
                    <a:pt x="11692567" y="1995037"/>
                    <a:pt x="11928985" y="1993767"/>
                  </a:cubicBezTo>
                  <a:cubicBezTo>
                    <a:pt x="12135850" y="1992497"/>
                    <a:pt x="12298277" y="1993767"/>
                    <a:pt x="12309707" y="1991227"/>
                  </a:cubicBezTo>
                  <a:cubicBezTo>
                    <a:pt x="12310977" y="1975987"/>
                    <a:pt x="12310977" y="1950587"/>
                    <a:pt x="12310977" y="1934077"/>
                  </a:cubicBezTo>
                  <a:cubicBezTo>
                    <a:pt x="12313517" y="1883414"/>
                    <a:pt x="12316057" y="862489"/>
                    <a:pt x="12318597" y="811065"/>
                  </a:cubicBezTo>
                  <a:cubicBezTo>
                    <a:pt x="12319867" y="791403"/>
                    <a:pt x="12319867" y="771740"/>
                    <a:pt x="12319867" y="753590"/>
                  </a:cubicBezTo>
                  <a:cubicBezTo>
                    <a:pt x="12321137" y="702166"/>
                    <a:pt x="12322407" y="650742"/>
                    <a:pt x="12323677" y="597805"/>
                  </a:cubicBezTo>
                  <a:cubicBezTo>
                    <a:pt x="12326217" y="469244"/>
                    <a:pt x="12322407" y="340683"/>
                    <a:pt x="12326217" y="212122"/>
                  </a:cubicBezTo>
                  <a:cubicBezTo>
                    <a:pt x="12330027" y="159186"/>
                    <a:pt x="12333837" y="86586"/>
                    <a:pt x="12322407" y="33650"/>
                  </a:cubicBezTo>
                  <a:cubicBezTo>
                    <a:pt x="12323677" y="19050"/>
                    <a:pt x="12317327" y="7620"/>
                    <a:pt x="12303357" y="0"/>
                  </a:cubicBezTo>
                  <a:lnTo>
                    <a:pt x="0" y="5080"/>
                  </a:lnTo>
                  <a:lnTo>
                    <a:pt x="58843" y="1948047"/>
                  </a:lnTo>
                  <a:close/>
                </a:path>
              </a:pathLst>
            </a:custGeom>
            <a:solidFill>
              <a:srgbClr val="F8BF66"/>
            </a:solidFill>
          </p:spPr>
        </p:sp>
        <p:sp>
          <p:nvSpPr>
            <p:cNvPr name="Freeform 4" id="4"/>
            <p:cNvSpPr/>
            <p:nvPr/>
          </p:nvSpPr>
          <p:spPr>
            <a:xfrm>
              <a:off x="15240" y="16510"/>
              <a:ext cx="12295737" cy="1960747"/>
            </a:xfrm>
            <a:custGeom>
              <a:avLst/>
              <a:gdLst/>
              <a:ahLst/>
              <a:cxnLst/>
              <a:rect r="r" b="b" t="t" l="l"/>
              <a:pathLst>
                <a:path h="1960747" w="12295737">
                  <a:moveTo>
                    <a:pt x="12279227" y="1960747"/>
                  </a:moveTo>
                  <a:lnTo>
                    <a:pt x="15240" y="1953127"/>
                  </a:lnTo>
                  <a:lnTo>
                    <a:pt x="0" y="11430"/>
                  </a:lnTo>
                  <a:lnTo>
                    <a:pt x="12295737" y="0"/>
                  </a:lnTo>
                  <a:close/>
                </a:path>
              </a:pathLst>
            </a:custGeom>
            <a:solidFill>
              <a:srgbClr val="F8BF66"/>
            </a:solidFill>
          </p:spPr>
        </p:sp>
        <p:sp>
          <p:nvSpPr>
            <p:cNvPr name="Freeform 5" id="5"/>
            <p:cNvSpPr/>
            <p:nvPr/>
          </p:nvSpPr>
          <p:spPr>
            <a:xfrm>
              <a:off x="0" y="-2540"/>
              <a:ext cx="12330027" cy="2007737"/>
            </a:xfrm>
            <a:custGeom>
              <a:avLst/>
              <a:gdLst/>
              <a:ahLst/>
              <a:cxnLst/>
              <a:rect r="r" b="b" t="t" l="l"/>
              <a:pathLst>
                <a:path h="2007737" w="12330027">
                  <a:moveTo>
                    <a:pt x="0" y="15240"/>
                  </a:moveTo>
                  <a:cubicBezTo>
                    <a:pt x="13970" y="16510"/>
                    <a:pt x="26670" y="17780"/>
                    <a:pt x="39370" y="17780"/>
                  </a:cubicBezTo>
                  <a:cubicBezTo>
                    <a:pt x="190370" y="19050"/>
                    <a:pt x="1027683" y="24130"/>
                    <a:pt x="1283802" y="26670"/>
                  </a:cubicBezTo>
                  <a:cubicBezTo>
                    <a:pt x="1530071" y="29210"/>
                    <a:pt x="1776339" y="29210"/>
                    <a:pt x="2022608" y="22860"/>
                  </a:cubicBezTo>
                  <a:cubicBezTo>
                    <a:pt x="2268876" y="16510"/>
                    <a:pt x="2515145" y="17780"/>
                    <a:pt x="2761413" y="19050"/>
                  </a:cubicBezTo>
                  <a:cubicBezTo>
                    <a:pt x="2968279" y="20320"/>
                    <a:pt x="5598426" y="19050"/>
                    <a:pt x="5844695" y="15240"/>
                  </a:cubicBezTo>
                  <a:cubicBezTo>
                    <a:pt x="6090963" y="11430"/>
                    <a:pt x="6347083" y="12700"/>
                    <a:pt x="6603202" y="11430"/>
                  </a:cubicBezTo>
                  <a:cubicBezTo>
                    <a:pt x="6947978" y="10160"/>
                    <a:pt x="8248276" y="7620"/>
                    <a:pt x="8563500" y="7620"/>
                  </a:cubicBezTo>
                  <a:cubicBezTo>
                    <a:pt x="9203798" y="8890"/>
                    <a:pt x="9834245" y="12700"/>
                    <a:pt x="10474544" y="12700"/>
                  </a:cubicBezTo>
                  <a:cubicBezTo>
                    <a:pt x="10898125" y="12700"/>
                    <a:pt x="11311856" y="11430"/>
                    <a:pt x="11735438" y="3810"/>
                  </a:cubicBezTo>
                  <a:cubicBezTo>
                    <a:pt x="11962006" y="0"/>
                    <a:pt x="12198423" y="2540"/>
                    <a:pt x="12299547" y="3810"/>
                  </a:cubicBezTo>
                  <a:cubicBezTo>
                    <a:pt x="12312247" y="3810"/>
                    <a:pt x="12316057" y="10160"/>
                    <a:pt x="12317327" y="24130"/>
                  </a:cubicBezTo>
                  <a:cubicBezTo>
                    <a:pt x="12317327" y="27940"/>
                    <a:pt x="12317327" y="33020"/>
                    <a:pt x="12318597" y="36830"/>
                  </a:cubicBezTo>
                  <a:cubicBezTo>
                    <a:pt x="12330027" y="85304"/>
                    <a:pt x="12326217" y="157903"/>
                    <a:pt x="12326217" y="210840"/>
                  </a:cubicBezTo>
                  <a:cubicBezTo>
                    <a:pt x="12326217" y="260752"/>
                    <a:pt x="12324947" y="398388"/>
                    <a:pt x="12324947" y="416538"/>
                  </a:cubicBezTo>
                  <a:cubicBezTo>
                    <a:pt x="12324947" y="477037"/>
                    <a:pt x="12324947" y="536024"/>
                    <a:pt x="12323677" y="596523"/>
                  </a:cubicBezTo>
                  <a:cubicBezTo>
                    <a:pt x="12322407" y="647947"/>
                    <a:pt x="12319867" y="791633"/>
                    <a:pt x="12318597" y="809783"/>
                  </a:cubicBezTo>
                  <a:cubicBezTo>
                    <a:pt x="12316057" y="861207"/>
                    <a:pt x="12309707" y="1968367"/>
                    <a:pt x="12308437" y="1984877"/>
                  </a:cubicBezTo>
                  <a:cubicBezTo>
                    <a:pt x="12312247" y="2007737"/>
                    <a:pt x="11912752" y="1996307"/>
                    <a:pt x="11705886" y="1997577"/>
                  </a:cubicBezTo>
                  <a:cubicBezTo>
                    <a:pt x="11469468" y="1998847"/>
                    <a:pt x="9558424" y="1992497"/>
                    <a:pt x="8839320" y="1991227"/>
                  </a:cubicBezTo>
                  <a:cubicBezTo>
                    <a:pt x="8366485" y="1989957"/>
                    <a:pt x="7893649" y="1992497"/>
                    <a:pt x="7420814" y="1992497"/>
                  </a:cubicBezTo>
                  <a:cubicBezTo>
                    <a:pt x="7194247" y="1992497"/>
                    <a:pt x="6967680" y="1991227"/>
                    <a:pt x="6741113" y="1991227"/>
                  </a:cubicBezTo>
                  <a:cubicBezTo>
                    <a:pt x="6435740" y="1991227"/>
                    <a:pt x="6130367" y="1991227"/>
                    <a:pt x="5824994" y="1989957"/>
                  </a:cubicBezTo>
                  <a:cubicBezTo>
                    <a:pt x="5460516" y="1988687"/>
                    <a:pt x="3874547" y="1988687"/>
                    <a:pt x="3510070" y="1988687"/>
                  </a:cubicBezTo>
                  <a:cubicBezTo>
                    <a:pt x="3204697" y="1987417"/>
                    <a:pt x="2889473" y="1986147"/>
                    <a:pt x="2584100" y="1988687"/>
                  </a:cubicBezTo>
                  <a:cubicBezTo>
                    <a:pt x="2298429" y="1991227"/>
                    <a:pt x="1559623" y="1986147"/>
                    <a:pt x="1470967" y="1986147"/>
                  </a:cubicBezTo>
                  <a:cubicBezTo>
                    <a:pt x="1067086" y="1984877"/>
                    <a:pt x="82012" y="1981067"/>
                    <a:pt x="35560" y="1977257"/>
                  </a:cubicBezTo>
                  <a:cubicBezTo>
                    <a:pt x="19050" y="1973447"/>
                    <a:pt x="15240" y="1968367"/>
                    <a:pt x="15240" y="1950193"/>
                  </a:cubicBezTo>
                  <a:lnTo>
                    <a:pt x="15240" y="903556"/>
                  </a:lnTo>
                  <a:cubicBezTo>
                    <a:pt x="13970" y="833982"/>
                    <a:pt x="11430" y="604085"/>
                    <a:pt x="10160" y="558711"/>
                  </a:cubicBezTo>
                  <a:lnTo>
                    <a:pt x="6350" y="418050"/>
                  </a:lnTo>
                  <a:cubicBezTo>
                    <a:pt x="5080" y="366626"/>
                    <a:pt x="7620" y="98917"/>
                    <a:pt x="0" y="31750"/>
                  </a:cubicBezTo>
                  <a:lnTo>
                    <a:pt x="0" y="15240"/>
                  </a:lnTo>
                  <a:close/>
                  <a:moveTo>
                    <a:pt x="12286847" y="1970907"/>
                  </a:moveTo>
                  <a:cubicBezTo>
                    <a:pt x="12290657" y="1909356"/>
                    <a:pt x="12294467" y="880869"/>
                    <a:pt x="12297007" y="820370"/>
                  </a:cubicBezTo>
                  <a:cubicBezTo>
                    <a:pt x="12299547" y="759871"/>
                    <a:pt x="12302087" y="433175"/>
                    <a:pt x="12302087" y="330326"/>
                  </a:cubicBezTo>
                  <a:cubicBezTo>
                    <a:pt x="12302087" y="297052"/>
                    <a:pt x="12305897" y="123116"/>
                    <a:pt x="12304627" y="77742"/>
                  </a:cubicBezTo>
                  <a:cubicBezTo>
                    <a:pt x="12304627" y="58420"/>
                    <a:pt x="12299547" y="43180"/>
                    <a:pt x="12297007" y="27940"/>
                  </a:cubicBezTo>
                  <a:cubicBezTo>
                    <a:pt x="12257527" y="27940"/>
                    <a:pt x="12129467" y="25400"/>
                    <a:pt x="12011258" y="26670"/>
                  </a:cubicBezTo>
                  <a:cubicBezTo>
                    <a:pt x="11735438" y="29210"/>
                    <a:pt x="11459618" y="33020"/>
                    <a:pt x="11173946" y="34290"/>
                  </a:cubicBezTo>
                  <a:cubicBezTo>
                    <a:pt x="10691260" y="36830"/>
                    <a:pt x="10218424" y="35560"/>
                    <a:pt x="9735738" y="31750"/>
                  </a:cubicBezTo>
                  <a:cubicBezTo>
                    <a:pt x="9124992" y="27940"/>
                    <a:pt x="8514246" y="29210"/>
                    <a:pt x="7913350" y="29210"/>
                  </a:cubicBezTo>
                  <a:cubicBezTo>
                    <a:pt x="7529171" y="29210"/>
                    <a:pt x="6199322" y="34290"/>
                    <a:pt x="5933352" y="38100"/>
                  </a:cubicBezTo>
                  <a:cubicBezTo>
                    <a:pt x="5667382" y="41910"/>
                    <a:pt x="4524696" y="41910"/>
                    <a:pt x="4258726" y="38100"/>
                  </a:cubicBezTo>
                  <a:cubicBezTo>
                    <a:pt x="4189771" y="36830"/>
                    <a:pt x="3756338" y="40640"/>
                    <a:pt x="3697234" y="40640"/>
                  </a:cubicBezTo>
                  <a:cubicBezTo>
                    <a:pt x="3362308" y="40640"/>
                    <a:pt x="3027383" y="39370"/>
                    <a:pt x="2682607" y="39370"/>
                  </a:cubicBezTo>
                  <a:cubicBezTo>
                    <a:pt x="2515145" y="39370"/>
                    <a:pt x="2347682" y="39370"/>
                    <a:pt x="2180220" y="43180"/>
                  </a:cubicBezTo>
                  <a:cubicBezTo>
                    <a:pt x="1943802" y="46990"/>
                    <a:pt x="1707384" y="50800"/>
                    <a:pt x="1470966" y="48260"/>
                  </a:cubicBezTo>
                  <a:cubicBezTo>
                    <a:pt x="1195146" y="45720"/>
                    <a:pt x="929176" y="43180"/>
                    <a:pt x="653355" y="40640"/>
                  </a:cubicBezTo>
                  <a:cubicBezTo>
                    <a:pt x="426788" y="39370"/>
                    <a:pt x="200221" y="36830"/>
                    <a:pt x="33020" y="35560"/>
                  </a:cubicBezTo>
                  <a:cubicBezTo>
                    <a:pt x="29210" y="35560"/>
                    <a:pt x="25400" y="36830"/>
                    <a:pt x="21590" y="36830"/>
                  </a:cubicBezTo>
                  <a:cubicBezTo>
                    <a:pt x="21590" y="44450"/>
                    <a:pt x="20320" y="49530"/>
                    <a:pt x="21590" y="55880"/>
                  </a:cubicBezTo>
                  <a:cubicBezTo>
                    <a:pt x="27940" y="124629"/>
                    <a:pt x="24130" y="215378"/>
                    <a:pt x="22860" y="284952"/>
                  </a:cubicBezTo>
                  <a:cubicBezTo>
                    <a:pt x="22860" y="330326"/>
                    <a:pt x="22860" y="375701"/>
                    <a:pt x="24130" y="421075"/>
                  </a:cubicBezTo>
                  <a:cubicBezTo>
                    <a:pt x="25400" y="454350"/>
                    <a:pt x="29210" y="660047"/>
                    <a:pt x="30480" y="729621"/>
                  </a:cubicBezTo>
                  <a:cubicBezTo>
                    <a:pt x="31750" y="797683"/>
                    <a:pt x="31750" y="1835245"/>
                    <a:pt x="33020" y="1904819"/>
                  </a:cubicBezTo>
                  <a:cubicBezTo>
                    <a:pt x="33020" y="1919944"/>
                    <a:pt x="33020" y="1951706"/>
                    <a:pt x="35560" y="1960747"/>
                  </a:cubicBezTo>
                  <a:cubicBezTo>
                    <a:pt x="141116" y="1963287"/>
                    <a:pt x="357833" y="1968367"/>
                    <a:pt x="505594" y="1967097"/>
                  </a:cubicBezTo>
                  <a:cubicBezTo>
                    <a:pt x="722310" y="1965827"/>
                    <a:pt x="929176" y="1963287"/>
                    <a:pt x="1145892" y="1965827"/>
                  </a:cubicBezTo>
                  <a:cubicBezTo>
                    <a:pt x="1204996" y="1965827"/>
                    <a:pt x="1707384" y="1967097"/>
                    <a:pt x="1914250" y="1968367"/>
                  </a:cubicBezTo>
                  <a:cubicBezTo>
                    <a:pt x="2101414" y="1969637"/>
                    <a:pt x="2288578" y="1975987"/>
                    <a:pt x="2475742" y="1968367"/>
                  </a:cubicBezTo>
                  <a:cubicBezTo>
                    <a:pt x="2524995" y="1967097"/>
                    <a:pt x="2584100" y="1967097"/>
                    <a:pt x="2633354" y="1967097"/>
                  </a:cubicBezTo>
                  <a:cubicBezTo>
                    <a:pt x="2978129" y="1972177"/>
                    <a:pt x="3332756" y="1963287"/>
                    <a:pt x="3667682" y="1972177"/>
                  </a:cubicBezTo>
                  <a:cubicBezTo>
                    <a:pt x="3687383" y="1972177"/>
                    <a:pt x="5962904" y="1968367"/>
                    <a:pt x="6465292" y="1968367"/>
                  </a:cubicBezTo>
                  <a:cubicBezTo>
                    <a:pt x="6573650" y="1968367"/>
                    <a:pt x="6682008" y="1970907"/>
                    <a:pt x="6790366" y="1970907"/>
                  </a:cubicBezTo>
                  <a:cubicBezTo>
                    <a:pt x="7016933" y="1970907"/>
                    <a:pt x="7253351" y="1969637"/>
                    <a:pt x="7479918" y="1969637"/>
                  </a:cubicBezTo>
                  <a:cubicBezTo>
                    <a:pt x="7627679" y="1969637"/>
                    <a:pt x="7785291" y="1969637"/>
                    <a:pt x="7933052" y="1968367"/>
                  </a:cubicBezTo>
                  <a:cubicBezTo>
                    <a:pt x="8090664" y="1968367"/>
                    <a:pt x="8248276" y="1967097"/>
                    <a:pt x="8405888" y="1965827"/>
                  </a:cubicBezTo>
                  <a:cubicBezTo>
                    <a:pt x="8445291" y="1965827"/>
                    <a:pt x="8691559" y="1968367"/>
                    <a:pt x="8760514" y="1968367"/>
                  </a:cubicBezTo>
                  <a:lnTo>
                    <a:pt x="9262902" y="1968367"/>
                  </a:lnTo>
                  <a:cubicBezTo>
                    <a:pt x="9440215" y="1969637"/>
                    <a:pt x="9607678" y="1973447"/>
                    <a:pt x="9784991" y="1973447"/>
                  </a:cubicBezTo>
                  <a:cubicBezTo>
                    <a:pt x="10011558" y="1973447"/>
                    <a:pt x="10238125" y="1970907"/>
                    <a:pt x="10464692" y="1970907"/>
                  </a:cubicBezTo>
                  <a:cubicBezTo>
                    <a:pt x="10740513" y="1970907"/>
                    <a:pt x="11026184" y="1972177"/>
                    <a:pt x="11302005" y="1972177"/>
                  </a:cubicBezTo>
                  <a:cubicBezTo>
                    <a:pt x="11449766" y="1972177"/>
                    <a:pt x="11587676" y="1973447"/>
                    <a:pt x="11735438" y="1973447"/>
                  </a:cubicBezTo>
                  <a:cubicBezTo>
                    <a:pt x="11893050" y="1973447"/>
                    <a:pt x="12281767" y="1970907"/>
                    <a:pt x="12286847" y="1970907"/>
                  </a:cubicBezTo>
                  <a:close/>
                </a:path>
              </a:pathLst>
            </a:custGeom>
            <a:solidFill>
              <a:srgbClr val="F8BF66"/>
            </a:solidFill>
          </p:spPr>
        </p:sp>
      </p:grpSp>
      <p:pic>
        <p:nvPicPr>
          <p:cNvPr name="Picture 6" id="6"/>
          <p:cNvPicPr>
            <a:picLocks noChangeAspect="true"/>
          </p:cNvPicPr>
          <p:nvPr/>
        </p:nvPicPr>
        <p:blipFill>
          <a:blip r:embed="rId2"/>
          <a:srcRect l="0" t="0" r="0" b="0"/>
          <a:stretch>
            <a:fillRect/>
          </a:stretch>
        </p:blipFill>
        <p:spPr>
          <a:xfrm flipH="false" flipV="false" rot="0">
            <a:off x="8576005" y="2278589"/>
            <a:ext cx="9335758" cy="5729821"/>
          </a:xfrm>
          <a:prstGeom prst="rect">
            <a:avLst/>
          </a:prstGeom>
        </p:spPr>
      </p:pic>
      <p:pic>
        <p:nvPicPr>
          <p:cNvPr name="Picture 7" id="7"/>
          <p:cNvPicPr>
            <a:picLocks noChangeAspect="true"/>
          </p:cNvPicPr>
          <p:nvPr/>
        </p:nvPicPr>
        <p:blipFill>
          <a:blip r:embed="rId3"/>
          <a:srcRect l="2141" t="0" r="19700" b="6061"/>
          <a:stretch>
            <a:fillRect/>
          </a:stretch>
        </p:blipFill>
        <p:spPr>
          <a:xfrm flipH="false" flipV="false" rot="0">
            <a:off x="346056" y="2278589"/>
            <a:ext cx="7938273" cy="6368632"/>
          </a:xfrm>
          <a:prstGeom prst="rect">
            <a:avLst/>
          </a:prstGeom>
        </p:spPr>
      </p:pic>
      <p:sp>
        <p:nvSpPr>
          <p:cNvPr name="TextBox 8" id="8"/>
          <p:cNvSpPr txBox="true"/>
          <p:nvPr/>
        </p:nvSpPr>
        <p:spPr>
          <a:xfrm rot="0">
            <a:off x="10168248" y="8170336"/>
            <a:ext cx="6151272" cy="934720"/>
          </a:xfrm>
          <a:prstGeom prst="rect">
            <a:avLst/>
          </a:prstGeom>
        </p:spPr>
        <p:txBody>
          <a:bodyPr anchor="t" rtlCol="false" tIns="0" lIns="0" bIns="0" rIns="0">
            <a:spAutoFit/>
          </a:bodyPr>
          <a:lstStyle/>
          <a:p>
            <a:pPr marL="626107" indent="-313054" lvl="1">
              <a:lnSpc>
                <a:spcPts val="3769"/>
              </a:lnSpc>
              <a:buFont typeface="Arial"/>
              <a:buChar char="•"/>
            </a:pPr>
            <a:r>
              <a:rPr lang="en-US" sz="2899">
                <a:solidFill>
                  <a:srgbClr val="404040"/>
                </a:solidFill>
                <a:latin typeface="Muli Regular"/>
              </a:rPr>
              <a:t>Cá nhân đi làm công việc từ thiện</a:t>
            </a:r>
          </a:p>
        </p:txBody>
      </p:sp>
      <p:sp>
        <p:nvSpPr>
          <p:cNvPr name="TextBox 9" id="9"/>
          <p:cNvSpPr txBox="true"/>
          <p:nvPr/>
        </p:nvSpPr>
        <p:spPr>
          <a:xfrm rot="0">
            <a:off x="900491" y="268129"/>
            <a:ext cx="10420539" cy="1695450"/>
          </a:xfrm>
          <a:prstGeom prst="rect">
            <a:avLst/>
          </a:prstGeom>
        </p:spPr>
        <p:txBody>
          <a:bodyPr anchor="t" rtlCol="false" tIns="0" lIns="0" bIns="0" rIns="0">
            <a:spAutoFit/>
          </a:bodyPr>
          <a:lstStyle/>
          <a:p>
            <a:pPr algn="ctr" marL="0" indent="0" lvl="0">
              <a:lnSpc>
                <a:spcPts val="6720"/>
              </a:lnSpc>
              <a:spcBef>
                <a:spcPct val="0"/>
              </a:spcBef>
            </a:pPr>
            <a:r>
              <a:rPr lang="en-US" sz="5600">
                <a:solidFill>
                  <a:srgbClr val="404040"/>
                </a:solidFill>
                <a:latin typeface="Saira Black"/>
              </a:rPr>
              <a:t>BIỆN PHÁP THU HÚT CỘNG ĐỒNG VÀO HOẠT ĐỘNG XÃ HỘI</a:t>
            </a:r>
          </a:p>
        </p:txBody>
      </p:sp>
      <p:sp>
        <p:nvSpPr>
          <p:cNvPr name="TextBox 10" id="10"/>
          <p:cNvSpPr txBox="true"/>
          <p:nvPr/>
        </p:nvSpPr>
        <p:spPr>
          <a:xfrm rot="0">
            <a:off x="685942" y="8809146"/>
            <a:ext cx="6151272" cy="934720"/>
          </a:xfrm>
          <a:prstGeom prst="rect">
            <a:avLst/>
          </a:prstGeom>
        </p:spPr>
        <p:txBody>
          <a:bodyPr anchor="t" rtlCol="false" tIns="0" lIns="0" bIns="0" rIns="0">
            <a:spAutoFit/>
          </a:bodyPr>
          <a:lstStyle/>
          <a:p>
            <a:pPr marL="626107" indent="-313054" lvl="1">
              <a:lnSpc>
                <a:spcPts val="3769"/>
              </a:lnSpc>
              <a:buFont typeface="Arial"/>
              <a:buChar char="•"/>
            </a:pPr>
            <a:r>
              <a:rPr lang="en-US" sz="2899">
                <a:solidFill>
                  <a:srgbClr val="404040"/>
                </a:solidFill>
                <a:latin typeface="Muli Regular"/>
              </a:rPr>
              <a:t>Hình ảnh kêu gọi mọi người bảo vệ môi trường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DAFW5h8QmD4</dc:identifier>
  <dcterms:modified xsi:type="dcterms:W3CDTF">2011-08-01T06:04:30Z</dcterms:modified>
  <cp:revision>1</cp:revision>
  <dc:title>hoạt động cộng đồng</dc:title>
</cp:coreProperties>
</file>